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636" r:id="rId2"/>
    <p:sldId id="925" r:id="rId3"/>
    <p:sldId id="1101" r:id="rId4"/>
    <p:sldId id="1102" r:id="rId5"/>
    <p:sldId id="1120" r:id="rId6"/>
    <p:sldId id="1121" r:id="rId7"/>
    <p:sldId id="1122" r:id="rId8"/>
    <p:sldId id="1123" r:id="rId9"/>
    <p:sldId id="1103" r:id="rId10"/>
    <p:sldId id="1090" r:id="rId11"/>
    <p:sldId id="1109" r:id="rId12"/>
    <p:sldId id="1125" r:id="rId13"/>
    <p:sldId id="1126" r:id="rId14"/>
    <p:sldId id="1124" r:id="rId15"/>
    <p:sldId id="1110" r:id="rId16"/>
    <p:sldId id="1127" r:id="rId17"/>
    <p:sldId id="112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1F8AA9-10A2-4877-8C6F-33850FCA633A}" v="322" dt="2024-09-28T16:00:20.1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96" autoAdjust="0"/>
    <p:restoredTop sz="94660"/>
  </p:normalViewPr>
  <p:slideViewPr>
    <p:cSldViewPr snapToGrid="0">
      <p:cViewPr varScale="1">
        <p:scale>
          <a:sx n="62" d="100"/>
          <a:sy n="62" d="100"/>
        </p:scale>
        <p:origin x="4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8F1F8AA9-10A2-4877-8C6F-33850FCA633A}"/>
    <pc:docChg chg="custSel addSld delSld modSld sldOrd">
      <pc:chgData name="Ed Godfrey" userId="61aa7c48ee0e3db0" providerId="LiveId" clId="{8F1F8AA9-10A2-4877-8C6F-33850FCA633A}" dt="2024-09-28T16:00:26.261" v="521" actId="47"/>
      <pc:docMkLst>
        <pc:docMk/>
      </pc:docMkLst>
      <pc:sldChg chg="del">
        <pc:chgData name="Ed Godfrey" userId="61aa7c48ee0e3db0" providerId="LiveId" clId="{8F1F8AA9-10A2-4877-8C6F-33850FCA633A}" dt="2024-09-28T15:56:50.443" v="451" actId="47"/>
        <pc:sldMkLst>
          <pc:docMk/>
          <pc:sldMk cId="2359285980" sldId="883"/>
        </pc:sldMkLst>
      </pc:sldChg>
      <pc:sldChg chg="del">
        <pc:chgData name="Ed Godfrey" userId="61aa7c48ee0e3db0" providerId="LiveId" clId="{8F1F8AA9-10A2-4877-8C6F-33850FCA633A}" dt="2024-09-28T15:46:51.170" v="244" actId="47"/>
        <pc:sldMkLst>
          <pc:docMk/>
          <pc:sldMk cId="1349583354" sldId="1089"/>
        </pc:sldMkLst>
      </pc:sldChg>
      <pc:sldChg chg="modSp mod">
        <pc:chgData name="Ed Godfrey" userId="61aa7c48ee0e3db0" providerId="LiveId" clId="{8F1F8AA9-10A2-4877-8C6F-33850FCA633A}" dt="2024-09-28T15:46:01.742" v="243" actId="20577"/>
        <pc:sldMkLst>
          <pc:docMk/>
          <pc:sldMk cId="3163743562" sldId="1090"/>
        </pc:sldMkLst>
        <pc:spChg chg="mod">
          <ac:chgData name="Ed Godfrey" userId="61aa7c48ee0e3db0" providerId="LiveId" clId="{8F1F8AA9-10A2-4877-8C6F-33850FCA633A}" dt="2024-09-28T15:45:55.021" v="227" actId="113"/>
          <ac:spMkLst>
            <pc:docMk/>
            <pc:sldMk cId="3163743562" sldId="1090"/>
            <ac:spMk id="3" creationId="{9E3293C3-2021-04F5-B3B2-149081BCD341}"/>
          </ac:spMkLst>
        </pc:spChg>
        <pc:spChg chg="mod">
          <ac:chgData name="Ed Godfrey" userId="61aa7c48ee0e3db0" providerId="LiveId" clId="{8F1F8AA9-10A2-4877-8C6F-33850FCA633A}" dt="2024-09-28T15:46:01.742" v="243" actId="20577"/>
          <ac:spMkLst>
            <pc:docMk/>
            <pc:sldMk cId="3163743562" sldId="1090"/>
            <ac:spMk id="6" creationId="{27341E30-1523-0531-D0E1-7D6824619EE0}"/>
          </ac:spMkLst>
        </pc:spChg>
      </pc:sldChg>
      <pc:sldChg chg="del">
        <pc:chgData name="Ed Godfrey" userId="61aa7c48ee0e3db0" providerId="LiveId" clId="{8F1F8AA9-10A2-4877-8C6F-33850FCA633A}" dt="2024-09-28T16:00:25.719" v="520" actId="47"/>
        <pc:sldMkLst>
          <pc:docMk/>
          <pc:sldMk cId="2371190095" sldId="1091"/>
        </pc:sldMkLst>
      </pc:sldChg>
      <pc:sldChg chg="modSp modAnim">
        <pc:chgData name="Ed Godfrey" userId="61aa7c48ee0e3db0" providerId="LiveId" clId="{8F1F8AA9-10A2-4877-8C6F-33850FCA633A}" dt="2024-09-28T15:45:27.727" v="223" actId="20577"/>
        <pc:sldMkLst>
          <pc:docMk/>
          <pc:sldMk cId="214140853" sldId="1103"/>
        </pc:sldMkLst>
        <pc:spChg chg="mod">
          <ac:chgData name="Ed Godfrey" userId="61aa7c48ee0e3db0" providerId="LiveId" clId="{8F1F8AA9-10A2-4877-8C6F-33850FCA633A}" dt="2024-09-28T15:45:27.727" v="223" actId="20577"/>
          <ac:spMkLst>
            <pc:docMk/>
            <pc:sldMk cId="214140853" sldId="1103"/>
            <ac:spMk id="3" creationId="{9E3293C3-2021-04F5-B3B2-149081BCD341}"/>
          </ac:spMkLst>
        </pc:spChg>
      </pc:sldChg>
      <pc:sldChg chg="del">
        <pc:chgData name="Ed Godfrey" userId="61aa7c48ee0e3db0" providerId="LiveId" clId="{8F1F8AA9-10A2-4877-8C6F-33850FCA633A}" dt="2024-09-28T16:00:23.453" v="516" actId="47"/>
        <pc:sldMkLst>
          <pc:docMk/>
          <pc:sldMk cId="2641806306" sldId="1106"/>
        </pc:sldMkLst>
      </pc:sldChg>
      <pc:sldChg chg="modSp mod ord">
        <pc:chgData name="Ed Godfrey" userId="61aa7c48ee0e3db0" providerId="LiveId" clId="{8F1F8AA9-10A2-4877-8C6F-33850FCA633A}" dt="2024-09-28T15:48:21.025" v="281" actId="113"/>
        <pc:sldMkLst>
          <pc:docMk/>
          <pc:sldMk cId="1436304594" sldId="1109"/>
        </pc:sldMkLst>
        <pc:spChg chg="mod">
          <ac:chgData name="Ed Godfrey" userId="61aa7c48ee0e3db0" providerId="LiveId" clId="{8F1F8AA9-10A2-4877-8C6F-33850FCA633A}" dt="2024-09-28T15:48:21.025" v="281" actId="113"/>
          <ac:spMkLst>
            <pc:docMk/>
            <pc:sldMk cId="1436304594" sldId="1109"/>
            <ac:spMk id="3" creationId="{9E3293C3-2021-04F5-B3B2-149081BCD341}"/>
          </ac:spMkLst>
        </pc:spChg>
        <pc:spChg chg="mod">
          <ac:chgData name="Ed Godfrey" userId="61aa7c48ee0e3db0" providerId="LiveId" clId="{8F1F8AA9-10A2-4877-8C6F-33850FCA633A}" dt="2024-09-28T15:47:49.333" v="272" actId="20577"/>
          <ac:spMkLst>
            <pc:docMk/>
            <pc:sldMk cId="1436304594" sldId="1109"/>
            <ac:spMk id="6" creationId="{27341E30-1523-0531-D0E1-7D6824619EE0}"/>
          </ac:spMkLst>
        </pc:spChg>
      </pc:sldChg>
      <pc:sldChg chg="modSp mod">
        <pc:chgData name="Ed Godfrey" userId="61aa7c48ee0e3db0" providerId="LiveId" clId="{8F1F8AA9-10A2-4877-8C6F-33850FCA633A}" dt="2024-09-28T15:57:37.777" v="492" actId="20577"/>
        <pc:sldMkLst>
          <pc:docMk/>
          <pc:sldMk cId="2970389468" sldId="1110"/>
        </pc:sldMkLst>
        <pc:spChg chg="mod">
          <ac:chgData name="Ed Godfrey" userId="61aa7c48ee0e3db0" providerId="LiveId" clId="{8F1F8AA9-10A2-4877-8C6F-33850FCA633A}" dt="2024-09-28T15:57:37.777" v="492" actId="20577"/>
          <ac:spMkLst>
            <pc:docMk/>
            <pc:sldMk cId="2970389468" sldId="1110"/>
            <ac:spMk id="3" creationId="{9E3293C3-2021-04F5-B3B2-149081BCD341}"/>
          </ac:spMkLst>
        </pc:spChg>
        <pc:spChg chg="mod">
          <ac:chgData name="Ed Godfrey" userId="61aa7c48ee0e3db0" providerId="LiveId" clId="{8F1F8AA9-10A2-4877-8C6F-33850FCA633A}" dt="2024-09-28T15:57:21.193" v="477" actId="20577"/>
          <ac:spMkLst>
            <pc:docMk/>
            <pc:sldMk cId="2970389468" sldId="1110"/>
            <ac:spMk id="6" creationId="{27341E30-1523-0531-D0E1-7D6824619EE0}"/>
          </ac:spMkLst>
        </pc:spChg>
      </pc:sldChg>
      <pc:sldChg chg="del">
        <pc:chgData name="Ed Godfrey" userId="61aa7c48ee0e3db0" providerId="LiveId" clId="{8F1F8AA9-10A2-4877-8C6F-33850FCA633A}" dt="2024-09-28T16:00:21.977" v="511" actId="47"/>
        <pc:sldMkLst>
          <pc:docMk/>
          <pc:sldMk cId="1663041025" sldId="1111"/>
        </pc:sldMkLst>
      </pc:sldChg>
      <pc:sldChg chg="del">
        <pc:chgData name="Ed Godfrey" userId="61aa7c48ee0e3db0" providerId="LiveId" clId="{8F1F8AA9-10A2-4877-8C6F-33850FCA633A}" dt="2024-09-28T16:00:22.158" v="512" actId="47"/>
        <pc:sldMkLst>
          <pc:docMk/>
          <pc:sldMk cId="2698556639" sldId="1112"/>
        </pc:sldMkLst>
      </pc:sldChg>
      <pc:sldChg chg="del">
        <pc:chgData name="Ed Godfrey" userId="61aa7c48ee0e3db0" providerId="LiveId" clId="{8F1F8AA9-10A2-4877-8C6F-33850FCA633A}" dt="2024-09-28T16:00:22.343" v="513" actId="47"/>
        <pc:sldMkLst>
          <pc:docMk/>
          <pc:sldMk cId="2517320514" sldId="1113"/>
        </pc:sldMkLst>
      </pc:sldChg>
      <pc:sldChg chg="del">
        <pc:chgData name="Ed Godfrey" userId="61aa7c48ee0e3db0" providerId="LiveId" clId="{8F1F8AA9-10A2-4877-8C6F-33850FCA633A}" dt="2024-09-28T16:00:22.542" v="514" actId="47"/>
        <pc:sldMkLst>
          <pc:docMk/>
          <pc:sldMk cId="917681054" sldId="1114"/>
        </pc:sldMkLst>
      </pc:sldChg>
      <pc:sldChg chg="del">
        <pc:chgData name="Ed Godfrey" userId="61aa7c48ee0e3db0" providerId="LiveId" clId="{8F1F8AA9-10A2-4877-8C6F-33850FCA633A}" dt="2024-09-28T16:00:22.745" v="515" actId="47"/>
        <pc:sldMkLst>
          <pc:docMk/>
          <pc:sldMk cId="3987306466" sldId="1115"/>
        </pc:sldMkLst>
      </pc:sldChg>
      <pc:sldChg chg="del">
        <pc:chgData name="Ed Godfrey" userId="61aa7c48ee0e3db0" providerId="LiveId" clId="{8F1F8AA9-10A2-4877-8C6F-33850FCA633A}" dt="2024-09-28T16:00:24.105" v="517" actId="47"/>
        <pc:sldMkLst>
          <pc:docMk/>
          <pc:sldMk cId="3123180175" sldId="1116"/>
        </pc:sldMkLst>
      </pc:sldChg>
      <pc:sldChg chg="del">
        <pc:chgData name="Ed Godfrey" userId="61aa7c48ee0e3db0" providerId="LiveId" clId="{8F1F8AA9-10A2-4877-8C6F-33850FCA633A}" dt="2024-09-28T16:00:24.875" v="518" actId="47"/>
        <pc:sldMkLst>
          <pc:docMk/>
          <pc:sldMk cId="897857622" sldId="1117"/>
        </pc:sldMkLst>
      </pc:sldChg>
      <pc:sldChg chg="del">
        <pc:chgData name="Ed Godfrey" userId="61aa7c48ee0e3db0" providerId="LiveId" clId="{8F1F8AA9-10A2-4877-8C6F-33850FCA633A}" dt="2024-09-28T16:00:25.266" v="519" actId="47"/>
        <pc:sldMkLst>
          <pc:docMk/>
          <pc:sldMk cId="1979679179" sldId="1118"/>
        </pc:sldMkLst>
      </pc:sldChg>
      <pc:sldChg chg="del">
        <pc:chgData name="Ed Godfrey" userId="61aa7c48ee0e3db0" providerId="LiveId" clId="{8F1F8AA9-10A2-4877-8C6F-33850FCA633A}" dt="2024-09-28T16:00:26.261" v="521" actId="47"/>
        <pc:sldMkLst>
          <pc:docMk/>
          <pc:sldMk cId="2739324608" sldId="1119"/>
        </pc:sldMkLst>
      </pc:sldChg>
      <pc:sldChg chg="addSp delSp modSp add mod setBg">
        <pc:chgData name="Ed Godfrey" userId="61aa7c48ee0e3db0" providerId="LiveId" clId="{8F1F8AA9-10A2-4877-8C6F-33850FCA633A}" dt="2024-09-28T15:37:46.057" v="6" actId="26606"/>
        <pc:sldMkLst>
          <pc:docMk/>
          <pc:sldMk cId="3006008405" sldId="1120"/>
        </pc:sldMkLst>
        <pc:spChg chg="del">
          <ac:chgData name="Ed Godfrey" userId="61aa7c48ee0e3db0" providerId="LiveId" clId="{8F1F8AA9-10A2-4877-8C6F-33850FCA633A}" dt="2024-09-28T15:37:30.899" v="2" actId="21"/>
          <ac:spMkLst>
            <pc:docMk/>
            <pc:sldMk cId="3006008405" sldId="1120"/>
            <ac:spMk id="3" creationId="{9E3293C3-2021-04F5-B3B2-149081BCD341}"/>
          </ac:spMkLst>
        </pc:spChg>
        <pc:spChg chg="del">
          <ac:chgData name="Ed Godfrey" userId="61aa7c48ee0e3db0" providerId="LiveId" clId="{8F1F8AA9-10A2-4877-8C6F-33850FCA633A}" dt="2024-09-28T15:37:27.400" v="1" actId="21"/>
          <ac:spMkLst>
            <pc:docMk/>
            <pc:sldMk cId="3006008405" sldId="1120"/>
            <ac:spMk id="6" creationId="{27341E30-1523-0531-D0E1-7D6824619EE0}"/>
          </ac:spMkLst>
        </pc:spChg>
        <pc:picChg chg="add mod">
          <ac:chgData name="Ed Godfrey" userId="61aa7c48ee0e3db0" providerId="LiveId" clId="{8F1F8AA9-10A2-4877-8C6F-33850FCA633A}" dt="2024-09-28T15:37:46.057" v="6" actId="26606"/>
          <ac:picMkLst>
            <pc:docMk/>
            <pc:sldMk cId="3006008405" sldId="1120"/>
            <ac:picMk id="4" creationId="{4F59AD57-E4FE-2C4C-B7EE-FAFBF41748D2}"/>
          </ac:picMkLst>
        </pc:picChg>
      </pc:sldChg>
      <pc:sldChg chg="modSp add mod">
        <pc:chgData name="Ed Godfrey" userId="61aa7c48ee0e3db0" providerId="LiveId" clId="{8F1F8AA9-10A2-4877-8C6F-33850FCA633A}" dt="2024-09-28T15:39:02.305" v="46" actId="20577"/>
        <pc:sldMkLst>
          <pc:docMk/>
          <pc:sldMk cId="109189985" sldId="1121"/>
        </pc:sldMkLst>
        <pc:spChg chg="mod">
          <ac:chgData name="Ed Godfrey" userId="61aa7c48ee0e3db0" providerId="LiveId" clId="{8F1F8AA9-10A2-4877-8C6F-33850FCA633A}" dt="2024-09-28T15:38:51.579" v="22" actId="1036"/>
          <ac:spMkLst>
            <pc:docMk/>
            <pc:sldMk cId="109189985" sldId="1121"/>
            <ac:spMk id="3" creationId="{9E3293C3-2021-04F5-B3B2-149081BCD341}"/>
          </ac:spMkLst>
        </pc:spChg>
        <pc:spChg chg="mod">
          <ac:chgData name="Ed Godfrey" userId="61aa7c48ee0e3db0" providerId="LiveId" clId="{8F1F8AA9-10A2-4877-8C6F-33850FCA633A}" dt="2024-09-28T15:39:02.305" v="46" actId="20577"/>
          <ac:spMkLst>
            <pc:docMk/>
            <pc:sldMk cId="109189985" sldId="1121"/>
            <ac:spMk id="6" creationId="{27341E30-1523-0531-D0E1-7D6824619EE0}"/>
          </ac:spMkLst>
        </pc:spChg>
      </pc:sldChg>
      <pc:sldChg chg="modSp add mod">
        <pc:chgData name="Ed Godfrey" userId="61aa7c48ee0e3db0" providerId="LiveId" clId="{8F1F8AA9-10A2-4877-8C6F-33850FCA633A}" dt="2024-09-28T15:40:21.464" v="80" actId="115"/>
        <pc:sldMkLst>
          <pc:docMk/>
          <pc:sldMk cId="185196208" sldId="1122"/>
        </pc:sldMkLst>
        <pc:spChg chg="mod">
          <ac:chgData name="Ed Godfrey" userId="61aa7c48ee0e3db0" providerId="LiveId" clId="{8F1F8AA9-10A2-4877-8C6F-33850FCA633A}" dt="2024-09-28T15:40:21.464" v="80" actId="115"/>
          <ac:spMkLst>
            <pc:docMk/>
            <pc:sldMk cId="185196208" sldId="1122"/>
            <ac:spMk id="3" creationId="{9E3293C3-2021-04F5-B3B2-149081BCD341}"/>
          </ac:spMkLst>
        </pc:spChg>
        <pc:spChg chg="mod">
          <ac:chgData name="Ed Godfrey" userId="61aa7c48ee0e3db0" providerId="LiveId" clId="{8F1F8AA9-10A2-4877-8C6F-33850FCA633A}" dt="2024-09-28T15:40:13.080" v="77" actId="20577"/>
          <ac:spMkLst>
            <pc:docMk/>
            <pc:sldMk cId="185196208" sldId="1122"/>
            <ac:spMk id="6" creationId="{27341E30-1523-0531-D0E1-7D6824619EE0}"/>
          </ac:spMkLst>
        </pc:spChg>
      </pc:sldChg>
      <pc:sldChg chg="modSp add mod">
        <pc:chgData name="Ed Godfrey" userId="61aa7c48ee0e3db0" providerId="LiveId" clId="{8F1F8AA9-10A2-4877-8C6F-33850FCA633A}" dt="2024-09-28T15:41:21.010" v="98" actId="113"/>
        <pc:sldMkLst>
          <pc:docMk/>
          <pc:sldMk cId="1308488459" sldId="1123"/>
        </pc:sldMkLst>
        <pc:spChg chg="mod">
          <ac:chgData name="Ed Godfrey" userId="61aa7c48ee0e3db0" providerId="LiveId" clId="{8F1F8AA9-10A2-4877-8C6F-33850FCA633A}" dt="2024-09-28T15:41:21.010" v="98" actId="113"/>
          <ac:spMkLst>
            <pc:docMk/>
            <pc:sldMk cId="1308488459" sldId="1123"/>
            <ac:spMk id="3" creationId="{9E3293C3-2021-04F5-B3B2-149081BCD341}"/>
          </ac:spMkLst>
        </pc:spChg>
        <pc:spChg chg="mod">
          <ac:chgData name="Ed Godfrey" userId="61aa7c48ee0e3db0" providerId="LiveId" clId="{8F1F8AA9-10A2-4877-8C6F-33850FCA633A}" dt="2024-09-28T15:41:07.504" v="96" actId="20577"/>
          <ac:spMkLst>
            <pc:docMk/>
            <pc:sldMk cId="1308488459" sldId="1123"/>
            <ac:spMk id="6" creationId="{27341E30-1523-0531-D0E1-7D6824619EE0}"/>
          </ac:spMkLst>
        </pc:spChg>
      </pc:sldChg>
      <pc:sldChg chg="modSp add modAnim">
        <pc:chgData name="Ed Godfrey" userId="61aa7c48ee0e3db0" providerId="LiveId" clId="{8F1F8AA9-10A2-4877-8C6F-33850FCA633A}" dt="2024-09-28T15:56:46.404" v="450" actId="20577"/>
        <pc:sldMkLst>
          <pc:docMk/>
          <pc:sldMk cId="15936524" sldId="1124"/>
        </pc:sldMkLst>
        <pc:spChg chg="mod">
          <ac:chgData name="Ed Godfrey" userId="61aa7c48ee0e3db0" providerId="LiveId" clId="{8F1F8AA9-10A2-4877-8C6F-33850FCA633A}" dt="2024-09-28T15:56:46.404" v="450" actId="20577"/>
          <ac:spMkLst>
            <pc:docMk/>
            <pc:sldMk cId="15936524" sldId="1124"/>
            <ac:spMk id="3" creationId="{9E3293C3-2021-04F5-B3B2-149081BCD341}"/>
          </ac:spMkLst>
        </pc:spChg>
      </pc:sldChg>
      <pc:sldChg chg="modSp add mod">
        <pc:chgData name="Ed Godfrey" userId="61aa7c48ee0e3db0" providerId="LiveId" clId="{8F1F8AA9-10A2-4877-8C6F-33850FCA633A}" dt="2024-09-28T15:48:16.289" v="280" actId="113"/>
        <pc:sldMkLst>
          <pc:docMk/>
          <pc:sldMk cId="3247341010" sldId="1125"/>
        </pc:sldMkLst>
        <pc:spChg chg="mod">
          <ac:chgData name="Ed Godfrey" userId="61aa7c48ee0e3db0" providerId="LiveId" clId="{8F1F8AA9-10A2-4877-8C6F-33850FCA633A}" dt="2024-09-28T15:48:16.289" v="280" actId="113"/>
          <ac:spMkLst>
            <pc:docMk/>
            <pc:sldMk cId="3247341010" sldId="1125"/>
            <ac:spMk id="3" creationId="{9E3293C3-2021-04F5-B3B2-149081BCD341}"/>
          </ac:spMkLst>
        </pc:spChg>
      </pc:sldChg>
      <pc:sldChg chg="modSp add mod">
        <pc:chgData name="Ed Godfrey" userId="61aa7c48ee0e3db0" providerId="LiveId" clId="{8F1F8AA9-10A2-4877-8C6F-33850FCA633A}" dt="2024-09-28T15:49:56.932" v="325" actId="1036"/>
        <pc:sldMkLst>
          <pc:docMk/>
          <pc:sldMk cId="2100450867" sldId="1126"/>
        </pc:sldMkLst>
        <pc:spChg chg="mod">
          <ac:chgData name="Ed Godfrey" userId="61aa7c48ee0e3db0" providerId="LiveId" clId="{8F1F8AA9-10A2-4877-8C6F-33850FCA633A}" dt="2024-09-28T15:49:56.932" v="325" actId="1036"/>
          <ac:spMkLst>
            <pc:docMk/>
            <pc:sldMk cId="2100450867" sldId="1126"/>
            <ac:spMk id="3" creationId="{9E3293C3-2021-04F5-B3B2-149081BCD341}"/>
          </ac:spMkLst>
        </pc:spChg>
        <pc:spChg chg="mod">
          <ac:chgData name="Ed Godfrey" userId="61aa7c48ee0e3db0" providerId="LiveId" clId="{8F1F8AA9-10A2-4877-8C6F-33850FCA633A}" dt="2024-09-28T15:49:50.308" v="314" actId="20577"/>
          <ac:spMkLst>
            <pc:docMk/>
            <pc:sldMk cId="2100450867" sldId="1126"/>
            <ac:spMk id="6" creationId="{27341E30-1523-0531-D0E1-7D6824619EE0}"/>
          </ac:spMkLst>
        </pc:spChg>
      </pc:sldChg>
      <pc:sldChg chg="modSp add mod">
        <pc:chgData name="Ed Godfrey" userId="61aa7c48ee0e3db0" providerId="LiveId" clId="{8F1F8AA9-10A2-4877-8C6F-33850FCA633A}" dt="2024-09-28T15:59:21.374" v="509" actId="255"/>
        <pc:sldMkLst>
          <pc:docMk/>
          <pc:sldMk cId="3241339658" sldId="1127"/>
        </pc:sldMkLst>
        <pc:spChg chg="mod">
          <ac:chgData name="Ed Godfrey" userId="61aa7c48ee0e3db0" providerId="LiveId" clId="{8F1F8AA9-10A2-4877-8C6F-33850FCA633A}" dt="2024-09-28T15:59:21.374" v="509" actId="255"/>
          <ac:spMkLst>
            <pc:docMk/>
            <pc:sldMk cId="3241339658" sldId="1127"/>
            <ac:spMk id="3" creationId="{9E3293C3-2021-04F5-B3B2-149081BCD341}"/>
          </ac:spMkLst>
        </pc:spChg>
        <pc:spChg chg="mod">
          <ac:chgData name="Ed Godfrey" userId="61aa7c48ee0e3db0" providerId="LiveId" clId="{8F1F8AA9-10A2-4877-8C6F-33850FCA633A}" dt="2024-09-28T15:59:09.344" v="498" actId="20577"/>
          <ac:spMkLst>
            <pc:docMk/>
            <pc:sldMk cId="3241339658" sldId="1127"/>
            <ac:spMk id="6" creationId="{27341E30-1523-0531-D0E1-7D6824619EE0}"/>
          </ac:spMkLst>
        </pc:spChg>
      </pc:sldChg>
      <pc:sldChg chg="add">
        <pc:chgData name="Ed Godfrey" userId="61aa7c48ee0e3db0" providerId="LiveId" clId="{8F1F8AA9-10A2-4877-8C6F-33850FCA633A}" dt="2024-09-28T16:00:20.160" v="510"/>
        <pc:sldMkLst>
          <pc:docMk/>
          <pc:sldMk cId="3662356992" sldId="112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543391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01958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73552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4231869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26704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9/28/2024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20666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9/28/2024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61095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46826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40110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81192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82115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9/28/2024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71076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9/28/2024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69570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9/28/2024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6602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35212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6504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717321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9/28/2024</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963038968"/>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206BF46-F60A-B583-BE9A-98813DA83DD6}"/>
              </a:ext>
            </a:extLst>
          </p:cNvPr>
          <p:cNvSpPr>
            <a:spLocks noGrp="1"/>
          </p:cNvSpPr>
          <p:nvPr>
            <p:ph type="subTitle" idx="1"/>
          </p:nvPr>
        </p:nvSpPr>
        <p:spPr>
          <a:xfrm>
            <a:off x="254000" y="4220877"/>
            <a:ext cx="11660632" cy="1947333"/>
          </a:xfrm>
        </p:spPr>
        <p:txBody>
          <a:bodyPr>
            <a:normAutofit/>
          </a:bodyPr>
          <a:lstStyle/>
          <a:p>
            <a:pPr algn="ctr"/>
            <a:r>
              <a:rPr lang="en-US" sz="3900" b="1" dirty="0">
                <a:solidFill>
                  <a:schemeClr val="tx1"/>
                </a:solidFill>
                <a:latin typeface="Abadi" panose="020B0604020104020204" pitchFamily="34" charset="0"/>
              </a:rPr>
              <a:t>Are You in Adam or in Christ?</a:t>
            </a:r>
          </a:p>
          <a:p>
            <a:pPr algn="ctr"/>
            <a:r>
              <a:rPr lang="en-US" sz="3600" b="1" dirty="0">
                <a:solidFill>
                  <a:schemeClr val="tx1"/>
                </a:solidFill>
                <a:latin typeface="Avenir Next LT Pro Light" panose="020B0304020202020204" pitchFamily="34" charset="0"/>
              </a:rPr>
              <a:t>Romans 5:12</a:t>
            </a:r>
            <a:r>
              <a:rPr lang="en-US" sz="3600" b="1" dirty="0">
                <a:latin typeface="Avenir Next LT Pro Light" panose="020B0304020202020204" pitchFamily="34" charset="0"/>
              </a:rPr>
              <a:t>-21 (Part 3)</a:t>
            </a:r>
            <a:endParaRPr lang="en-US" sz="3600" b="1" dirty="0">
              <a:solidFill>
                <a:schemeClr val="tx1"/>
              </a:solidFill>
              <a:latin typeface="Avenir Next LT Pro Light" panose="020B0304020202020204" pitchFamily="34" charset="0"/>
            </a:endParaRPr>
          </a:p>
        </p:txBody>
      </p:sp>
      <p:sp>
        <p:nvSpPr>
          <p:cNvPr id="4" name="TextBox 3">
            <a:extLst>
              <a:ext uri="{FF2B5EF4-FFF2-40B4-BE49-F238E27FC236}">
                <a16:creationId xmlns:a16="http://schemas.microsoft.com/office/drawing/2014/main" id="{E81091B1-FFCB-0593-6511-1E1CB61C648D}"/>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September 29, 2024</a:t>
            </a:r>
          </a:p>
        </p:txBody>
      </p:sp>
      <p:pic>
        <p:nvPicPr>
          <p:cNvPr id="5" name="Picture 4" descr="A close up of a book cover&#10;&#10;Description automatically generated">
            <a:extLst>
              <a:ext uri="{FF2B5EF4-FFF2-40B4-BE49-F238E27FC236}">
                <a16:creationId xmlns:a16="http://schemas.microsoft.com/office/drawing/2014/main" id="{00051841-AA73-9075-986E-38954D137CCF}"/>
              </a:ext>
            </a:extLst>
          </p:cNvPr>
          <p:cNvPicPr>
            <a:picLocks noChangeAspect="1"/>
          </p:cNvPicPr>
          <p:nvPr/>
        </p:nvPicPr>
        <p:blipFill>
          <a:blip r:embed="rId2"/>
          <a:stretch>
            <a:fillRect/>
          </a:stretch>
        </p:blipFill>
        <p:spPr>
          <a:xfrm>
            <a:off x="254000" y="206375"/>
            <a:ext cx="11684000" cy="3683000"/>
          </a:xfrm>
          <a:prstGeom prst="rect">
            <a:avLst/>
          </a:prstGeom>
        </p:spPr>
      </p:pic>
    </p:spTree>
    <p:extLst>
      <p:ext uri="{BB962C8B-B14F-4D97-AF65-F5344CB8AC3E}">
        <p14:creationId xmlns:p14="http://schemas.microsoft.com/office/powerpoint/2010/main" val="286626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43819"/>
            <a:ext cx="11805602" cy="4689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lnSpc>
                <a:spcPct val="97000"/>
              </a:lnSpc>
              <a:spcBef>
                <a:spcPts val="0"/>
              </a:spcBef>
              <a:spcAft>
                <a:spcPts val="0"/>
              </a:spcAft>
            </a:pP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 Therefore we have been buried with Him through baptism into death, so that as Christ was raised from the dead through the glory of the Father, so we too might walk in newness of life. 5 For if we have become united with Him in the likeness of His death, certainly we shall also be in the likeness of His resurrection</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Romans 6:1-4</a:t>
            </a:r>
          </a:p>
        </p:txBody>
      </p:sp>
    </p:spTree>
    <p:extLst>
      <p:ext uri="{BB962C8B-B14F-4D97-AF65-F5344CB8AC3E}">
        <p14:creationId xmlns:p14="http://schemas.microsoft.com/office/powerpoint/2010/main" val="316374356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43819"/>
            <a:ext cx="11805602" cy="5884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lnSpc>
                <a:spcPct val="97000"/>
              </a:lnSpc>
              <a:spcBef>
                <a:spcPts val="0"/>
              </a:spcBef>
              <a:spcAft>
                <a:spcPts val="0"/>
              </a:spcAft>
            </a:pP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imputed righteousness of Christ is the only true basis for a believer to build his happiness, joy, comfort, peace, and quiet of his conscience upon.</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97000"/>
              </a:lnSpc>
              <a:spcBef>
                <a:spcPts val="0"/>
              </a:spcBef>
              <a:spcAft>
                <a:spcPts val="0"/>
              </a:spcAft>
            </a:pP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97000"/>
              </a:lnSpc>
              <a:spcBef>
                <a:spcPts val="0"/>
              </a:spcBef>
              <a:spcAft>
                <a:spcPts val="0"/>
              </a:spcAft>
            </a:pP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If a judge acquits the prisoner at the bar, he cares not if the jailer or fellow prisoners condemn him. There are no accusers that a believer needs to fear since it is God, the supreme judge, that absolves him.</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97000"/>
              </a:lnSpc>
              <a:spcBef>
                <a:spcPts val="0"/>
              </a:spcBef>
              <a:spcAft>
                <a:spcPts val="0"/>
              </a:spcAft>
            </a:pPr>
            <a:r>
              <a:rPr lang="en-US" sz="2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97000"/>
              </a:lnSpc>
              <a:spcBef>
                <a:spcPts val="0"/>
              </a:spcBef>
              <a:spcAft>
                <a:spcPts val="0"/>
              </a:spcAft>
            </a:pPr>
            <a:endPar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Thomas Brooks (Puritan)</a:t>
            </a:r>
          </a:p>
        </p:txBody>
      </p:sp>
    </p:spTree>
    <p:extLst>
      <p:ext uri="{BB962C8B-B14F-4D97-AF65-F5344CB8AC3E}">
        <p14:creationId xmlns:p14="http://schemas.microsoft.com/office/powerpoint/2010/main" val="1436304594"/>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43819"/>
            <a:ext cx="11805602" cy="546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lnSpc>
                <a:spcPct val="97000"/>
              </a:lnSpc>
              <a:spcBef>
                <a:spcPts val="0"/>
              </a:spcBef>
              <a:spcAft>
                <a:spcPts val="0"/>
              </a:spcAft>
            </a:pP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consideration of this should arm us, comfort us, and strengthen us against all the terrors of conscience, guilt, accusation of law, or cruelty of Satan.</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97000"/>
              </a:lnSpc>
              <a:spcBef>
                <a:spcPts val="0"/>
              </a:spcBef>
              <a:spcAft>
                <a:spcPts val="0"/>
              </a:spcAft>
            </a:pP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97000"/>
              </a:lnSpc>
              <a:spcBef>
                <a:spcPts val="0"/>
              </a:spcBef>
              <a:spcAft>
                <a:spcPts val="0"/>
              </a:spcAft>
            </a:pP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If God justifies, none can reverse it. If any come against you, true or false, they shall never hurt you. He from whom there is no appeal has fully acquitted you, and none can take your peace.</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97000"/>
              </a:lnSpc>
              <a:spcBef>
                <a:spcPts val="0"/>
              </a:spcBef>
              <a:spcAft>
                <a:spcPts val="0"/>
              </a:spcAft>
            </a:pPr>
            <a:endPar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Thomas Brooks (Puritan)</a:t>
            </a:r>
          </a:p>
        </p:txBody>
      </p:sp>
    </p:spTree>
    <p:extLst>
      <p:ext uri="{BB962C8B-B14F-4D97-AF65-F5344CB8AC3E}">
        <p14:creationId xmlns:p14="http://schemas.microsoft.com/office/powerpoint/2010/main" val="3247341010"/>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956833"/>
            <a:ext cx="11805602"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lnSpc>
                <a:spcPct val="97000"/>
              </a:lnSpc>
              <a:spcBef>
                <a:spcPts val="0"/>
              </a:spcBef>
              <a:spcAft>
                <a:spcPts val="0"/>
              </a:spcAft>
            </a:pPr>
            <a:r>
              <a:rPr lang="en-US" sz="4000" b="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Lord Jesus, You are my righteousness, I am Your sin. You took on You what was mine; yet set on me what was Yours. You became what You were not, that I might become what I was not.</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97000"/>
              </a:lnSpc>
              <a:spcBef>
                <a:spcPts val="0"/>
              </a:spcBef>
              <a:spcAft>
                <a:spcPts val="0"/>
              </a:spcAft>
            </a:pPr>
            <a:endPar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Martin Luther (Reformer)</a:t>
            </a:r>
          </a:p>
        </p:txBody>
      </p:sp>
    </p:spTree>
    <p:extLst>
      <p:ext uri="{BB962C8B-B14F-4D97-AF65-F5344CB8AC3E}">
        <p14:creationId xmlns:p14="http://schemas.microsoft.com/office/powerpoint/2010/main" val="2100450867"/>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58496" y="898767"/>
            <a:ext cx="11805602"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342900" marR="0" lvl="0" indent="-342900" algn="just">
              <a:spcBef>
                <a:spcPts val="0"/>
              </a:spcBef>
              <a:spcAft>
                <a:spcPts val="0"/>
              </a:spcAft>
              <a:buFont typeface="+mj-lt"/>
              <a:buAutoNum type="romanUcPeriod"/>
            </a:pPr>
            <a:r>
              <a:rPr lang="en-US" sz="3400" b="0" i="0" dirty="0">
                <a:solidFill>
                  <a:schemeClr val="tx1"/>
                </a:solidFill>
                <a:effectLst/>
                <a:latin typeface="Arial" panose="020B0604020202020204" pitchFamily="34" charset="0"/>
                <a:ea typeface="Calibri" panose="020F0502020204030204" pitchFamily="34" charset="0"/>
              </a:rPr>
              <a:t>The Condemnation of Adam </a:t>
            </a:r>
            <a:r>
              <a:rPr lang="en-US" sz="3400" b="0" i="0" baseline="30000" dirty="0">
                <a:solidFill>
                  <a:schemeClr val="tx1"/>
                </a:solidFill>
                <a:effectLst/>
                <a:latin typeface="Arial" panose="020B0604020202020204" pitchFamily="34" charset="0"/>
                <a:ea typeface="Calibri" panose="020F0502020204030204" pitchFamily="34" charset="0"/>
              </a:rPr>
              <a:t>(5:12-14)</a:t>
            </a:r>
          </a:p>
          <a:p>
            <a:pPr marL="342900" marR="0" lvl="0" indent="-342900" algn="just">
              <a:spcBef>
                <a:spcPts val="0"/>
              </a:spcBef>
              <a:spcAft>
                <a:spcPts val="0"/>
              </a:spcAft>
              <a:buFont typeface="+mj-lt"/>
              <a:buAutoNum type="romanUcPeriod"/>
            </a:pPr>
            <a:r>
              <a:rPr lang="en-US" sz="3400" b="0" i="0" dirty="0">
                <a:solidFill>
                  <a:schemeClr val="tx1"/>
                </a:solidFill>
                <a:effectLst/>
                <a:latin typeface="Arial" panose="020B0604020202020204" pitchFamily="34" charset="0"/>
                <a:ea typeface="Calibri" panose="020F0502020204030204" pitchFamily="34" charset="0"/>
              </a:rPr>
              <a:t>The Commendation of Christ </a:t>
            </a:r>
            <a:r>
              <a:rPr lang="en-US" sz="3400" b="0" i="0" baseline="30000" dirty="0">
                <a:solidFill>
                  <a:schemeClr val="tx1"/>
                </a:solidFill>
                <a:effectLst/>
                <a:latin typeface="Arial" panose="020B0604020202020204" pitchFamily="34" charset="0"/>
                <a:ea typeface="Calibri" panose="020F0502020204030204" pitchFamily="34" charset="0"/>
              </a:rPr>
              <a:t>(5:15-17)</a:t>
            </a:r>
          </a:p>
          <a:p>
            <a:pPr marL="342900" marR="0" lvl="0" indent="-342900" algn="just">
              <a:spcBef>
                <a:spcPts val="0"/>
              </a:spcBef>
              <a:spcAft>
                <a:spcPts val="0"/>
              </a:spcAft>
              <a:buFont typeface="+mj-lt"/>
              <a:buAutoNum type="romanUcPeriod"/>
            </a:pPr>
            <a:r>
              <a:rPr lang="en-US" sz="3400" b="0" i="0" dirty="0">
                <a:solidFill>
                  <a:schemeClr val="tx1"/>
                </a:solidFill>
                <a:effectLst/>
                <a:latin typeface="Arial" panose="020B0604020202020204" pitchFamily="34" charset="0"/>
                <a:ea typeface="Calibri" panose="020F0502020204030204" pitchFamily="34" charset="0"/>
              </a:rPr>
              <a:t>The Contradistinction between Adam and Christ </a:t>
            </a:r>
            <a:r>
              <a:rPr lang="en-US" sz="3400" b="0" i="0" baseline="30000" dirty="0">
                <a:solidFill>
                  <a:schemeClr val="tx1"/>
                </a:solidFill>
                <a:effectLst/>
                <a:latin typeface="Arial" panose="020B0604020202020204" pitchFamily="34" charset="0"/>
                <a:ea typeface="Calibri" panose="020F0502020204030204" pitchFamily="34" charset="0"/>
              </a:rPr>
              <a:t>(5:18-21) </a:t>
            </a:r>
            <a:endParaRPr lang="en-US" sz="3400" b="0" i="0" dirty="0">
              <a:solidFill>
                <a:schemeClr val="tx1"/>
              </a:solidFill>
              <a:latin typeface="Arial" panose="020B0604020202020204" pitchFamily="34" charset="0"/>
              <a:ea typeface="Calibri" panose="020F0502020204030204" pitchFamily="34" charset="0"/>
            </a:endParaRPr>
          </a:p>
          <a:p>
            <a:pPr marL="1257300" lvl="1" indent="-514350">
              <a:buFont typeface="+mj-lt"/>
              <a:buAutoNum type="alphaUcPeriod"/>
            </a:pPr>
            <a:r>
              <a:rPr lang="en-US" sz="3400" b="0" i="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gift of righteousness </a:t>
            </a:r>
            <a:r>
              <a:rPr lang="en-US" sz="3400" b="0" i="0" baseline="30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(18-19)</a:t>
            </a:r>
            <a:r>
              <a:rPr lang="en-US" sz="3400" b="0" baseline="30000" dirty="0">
                <a:latin typeface="Arial" panose="020B0604020202020204" pitchFamily="34" charset="0"/>
                <a:ea typeface="Calibri" panose="020F0502020204030204" pitchFamily="34" charset="0"/>
                <a:cs typeface="Times New Roman" panose="02020603050405020304" pitchFamily="18" charset="0"/>
              </a:rPr>
              <a:t> </a:t>
            </a:r>
            <a:endParaRPr lang="en-US" sz="3400" b="0" i="0" baseline="300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1257300" lvl="1" indent="-514350">
              <a:buFont typeface="+mj-lt"/>
              <a:buAutoNum type="alphaUcPeriod"/>
            </a:pPr>
            <a:r>
              <a:rPr lang="en-US" sz="3400" b="0" i="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gift of grace </a:t>
            </a:r>
            <a:r>
              <a:rPr lang="en-US" sz="3400" b="0" i="0" baseline="30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(20-21)</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Outline of Romans 5:12-21</a:t>
            </a:r>
          </a:p>
        </p:txBody>
      </p:sp>
    </p:spTree>
    <p:extLst>
      <p:ext uri="{BB962C8B-B14F-4D97-AF65-F5344CB8AC3E}">
        <p14:creationId xmlns:p14="http://schemas.microsoft.com/office/powerpoint/2010/main" val="15936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3750"/>
                                        <p:tgtEl>
                                          <p:spTgt spid="3">
                                            <p:txEl>
                                              <p:pRg st="2" end="2"/>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375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3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926011"/>
            <a:ext cx="11805602"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lnSpc>
                <a:spcPct val="97000"/>
              </a:lnSpc>
              <a:spcBef>
                <a:spcPts val="0"/>
              </a:spcBef>
              <a:spcAft>
                <a:spcPts val="0"/>
              </a:spcAft>
            </a:pPr>
            <a:r>
              <a:rPr lang="en-US" sz="4000" b="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Sin may be a river, but grace is an ocean. Sin may be a mountain, but grace is like Noah's flood, which prevailed over the tops of the mountains fifteen cubits upward.</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97000"/>
              </a:lnSpc>
              <a:spcBef>
                <a:spcPts val="0"/>
              </a:spcBef>
              <a:spcAft>
                <a:spcPts val="0"/>
              </a:spcAft>
            </a:pPr>
            <a:endPar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Charles Spurgeon</a:t>
            </a:r>
          </a:p>
        </p:txBody>
      </p:sp>
    </p:spTree>
    <p:extLst>
      <p:ext uri="{BB962C8B-B14F-4D97-AF65-F5344CB8AC3E}">
        <p14:creationId xmlns:p14="http://schemas.microsoft.com/office/powerpoint/2010/main" val="297038946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48239"/>
            <a:ext cx="1180560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 The Law came in so that the transgression would increase; but where sin increased, grace abounded all the more, 21 so that, as sin reigned in death, even so grace would reign through righteousness to eternal life through Jesus Christ our Lord.</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Romans 5:20-21</a:t>
            </a:r>
          </a:p>
        </p:txBody>
      </p:sp>
    </p:spTree>
    <p:extLst>
      <p:ext uri="{BB962C8B-B14F-4D97-AF65-F5344CB8AC3E}">
        <p14:creationId xmlns:p14="http://schemas.microsoft.com/office/powerpoint/2010/main" val="3241339658"/>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206BF46-F60A-B583-BE9A-98813DA83DD6}"/>
              </a:ext>
            </a:extLst>
          </p:cNvPr>
          <p:cNvSpPr>
            <a:spLocks noGrp="1"/>
          </p:cNvSpPr>
          <p:nvPr>
            <p:ph type="subTitle" idx="1"/>
          </p:nvPr>
        </p:nvSpPr>
        <p:spPr>
          <a:xfrm>
            <a:off x="254000" y="4220877"/>
            <a:ext cx="11660632" cy="1947333"/>
          </a:xfrm>
        </p:spPr>
        <p:txBody>
          <a:bodyPr>
            <a:normAutofit/>
          </a:bodyPr>
          <a:lstStyle/>
          <a:p>
            <a:pPr algn="ctr"/>
            <a:r>
              <a:rPr lang="en-US" sz="3900" b="1" dirty="0">
                <a:solidFill>
                  <a:schemeClr val="tx1"/>
                </a:solidFill>
                <a:latin typeface="Abadi" panose="020B0604020104020204" pitchFamily="34" charset="0"/>
              </a:rPr>
              <a:t>Are You in Adam or in Christ?</a:t>
            </a:r>
          </a:p>
          <a:p>
            <a:pPr algn="ctr"/>
            <a:r>
              <a:rPr lang="en-US" sz="3600" b="1" dirty="0">
                <a:solidFill>
                  <a:schemeClr val="tx1"/>
                </a:solidFill>
                <a:latin typeface="Avenir Next LT Pro Light" panose="020B0304020202020204" pitchFamily="34" charset="0"/>
              </a:rPr>
              <a:t>Romans 5:12</a:t>
            </a:r>
            <a:r>
              <a:rPr lang="en-US" sz="3600" b="1" dirty="0">
                <a:latin typeface="Avenir Next LT Pro Light" panose="020B0304020202020204" pitchFamily="34" charset="0"/>
              </a:rPr>
              <a:t>-21 (Part 3)</a:t>
            </a:r>
            <a:endParaRPr lang="en-US" sz="3600" b="1" dirty="0">
              <a:solidFill>
                <a:schemeClr val="tx1"/>
              </a:solidFill>
              <a:latin typeface="Avenir Next LT Pro Light" panose="020B0304020202020204" pitchFamily="34" charset="0"/>
            </a:endParaRPr>
          </a:p>
        </p:txBody>
      </p:sp>
      <p:sp>
        <p:nvSpPr>
          <p:cNvPr id="4" name="TextBox 3">
            <a:extLst>
              <a:ext uri="{FF2B5EF4-FFF2-40B4-BE49-F238E27FC236}">
                <a16:creationId xmlns:a16="http://schemas.microsoft.com/office/drawing/2014/main" id="{E81091B1-FFCB-0593-6511-1E1CB61C648D}"/>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September 29, 2024</a:t>
            </a:r>
          </a:p>
        </p:txBody>
      </p:sp>
      <p:pic>
        <p:nvPicPr>
          <p:cNvPr id="5" name="Picture 4" descr="A close up of a book cover&#10;&#10;Description automatically generated">
            <a:extLst>
              <a:ext uri="{FF2B5EF4-FFF2-40B4-BE49-F238E27FC236}">
                <a16:creationId xmlns:a16="http://schemas.microsoft.com/office/drawing/2014/main" id="{00051841-AA73-9075-986E-38954D137CCF}"/>
              </a:ext>
            </a:extLst>
          </p:cNvPr>
          <p:cNvPicPr>
            <a:picLocks noChangeAspect="1"/>
          </p:cNvPicPr>
          <p:nvPr/>
        </p:nvPicPr>
        <p:blipFill>
          <a:blip r:embed="rId2"/>
          <a:stretch>
            <a:fillRect/>
          </a:stretch>
        </p:blipFill>
        <p:spPr>
          <a:xfrm>
            <a:off x="254000" y="206375"/>
            <a:ext cx="11684000" cy="3683000"/>
          </a:xfrm>
          <a:prstGeom prst="rect">
            <a:avLst/>
          </a:prstGeom>
        </p:spPr>
      </p:pic>
    </p:spTree>
    <p:extLst>
      <p:ext uri="{BB962C8B-B14F-4D97-AF65-F5344CB8AC3E}">
        <p14:creationId xmlns:p14="http://schemas.microsoft.com/office/powerpoint/2010/main" val="3662356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745499"/>
            <a:ext cx="1180560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36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 Therefore, just as through one man sin entered into the world, and death through sin, and so death spread to all men, because all sinned —  13 for until the Law sin was in the world, but sin is not imputed when there is no law. 14 Nevertheless death reigned from Adam until Moses, even over those who had not sinned in the likeness of the offense of Adam, who is a type of Him who was to come.</a:t>
            </a:r>
            <a:endParaRPr lang="en-US" sz="3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Romans 5:12-14</a:t>
            </a:r>
          </a:p>
        </p:txBody>
      </p:sp>
    </p:spTree>
    <p:extLst>
      <p:ext uri="{BB962C8B-B14F-4D97-AF65-F5344CB8AC3E}">
        <p14:creationId xmlns:p14="http://schemas.microsoft.com/office/powerpoint/2010/main" val="405234883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774995"/>
            <a:ext cx="11805602"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36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15 But the free gift is not like the transgression. For if by the transgression of the one the many died, much more did the grace of God and the gift by the grace of the one Man, Jesus Christ, abound to the many. 16 The gift is not like that which came through the one who sinned; for on the one hand the judgment arose from one transgression resulting in condemnation, but on the other hand the free gift arose from many transgressions resulting in justification. 17 For if by the transgression of the one, death reigned through the one, much more those who receive the abundance of grace and of the gift of righteousness will reign in life through the One, Jesus Christ. </a:t>
            </a:r>
            <a:endParaRPr lang="en-US" sz="3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16138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Romans 5:15-16</a:t>
            </a:r>
          </a:p>
        </p:txBody>
      </p:sp>
    </p:spTree>
    <p:extLst>
      <p:ext uri="{BB962C8B-B14F-4D97-AF65-F5344CB8AC3E}">
        <p14:creationId xmlns:p14="http://schemas.microsoft.com/office/powerpoint/2010/main" val="4196799457"/>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745499"/>
            <a:ext cx="1180560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36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18 So then as through one transgression there resulted condemnation to all men, even so through one act of righteousness there resulted justification of life to all men. 19 For as through the one man's disobedience the many were made sinners, even so through the obedience of the One the many will be made righteous. 20 The Law came in so that the transgression would increase; but where sin increased, grace abounded all the more, 21 so that, as sin reigned in death, even so grace would reign through righteousness to eternal life through Jesus Christ our Lord.</a:t>
            </a:r>
            <a:endParaRPr lang="en-US" sz="3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Romans 5:18-21</a:t>
            </a:r>
          </a:p>
        </p:txBody>
      </p:sp>
    </p:spTree>
    <p:extLst>
      <p:ext uri="{BB962C8B-B14F-4D97-AF65-F5344CB8AC3E}">
        <p14:creationId xmlns:p14="http://schemas.microsoft.com/office/powerpoint/2010/main" val="131757080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4" name="Picture 3" descr="A cloudy sky with clouds&#10;&#10;Description automatically generated">
            <a:extLst>
              <a:ext uri="{FF2B5EF4-FFF2-40B4-BE49-F238E27FC236}">
                <a16:creationId xmlns:a16="http://schemas.microsoft.com/office/drawing/2014/main" id="{4F59AD57-E4FE-2C4C-B7EE-FAFBF41748D2}"/>
              </a:ext>
            </a:extLst>
          </p:cNvPr>
          <p:cNvPicPr>
            <a:picLocks noChangeAspect="1"/>
          </p:cNvPicPr>
          <p:nvPr/>
        </p:nvPicPr>
        <p:blipFill>
          <a:blip r:embed="rId3"/>
          <a:stretch>
            <a:fillRect/>
          </a:stretch>
        </p:blipFill>
        <p:spPr>
          <a:xfrm>
            <a:off x="1100095" y="643466"/>
            <a:ext cx="9904119" cy="5571067"/>
          </a:xfrm>
          <a:prstGeom prst="rect">
            <a:avLst/>
          </a:prstGeom>
          <a:ln w="127000" cap="flat">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3006008405"/>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971642"/>
            <a:ext cx="11805602" cy="427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lnSpc>
                <a:spcPct val="97000"/>
              </a:lnSpc>
              <a:spcBef>
                <a:spcPts val="0"/>
              </a:spcBef>
              <a:spcAft>
                <a:spcPts val="0"/>
              </a:spcAft>
            </a:pPr>
            <a:r>
              <a:rPr lang="en-US" sz="4000" b="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wisest man in the Bible fell into sexual sin, the strongest man in the Bible fell to sexual sin, and the godliest man in the Bible fell to sexual sin.</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97000"/>
              </a:lnSpc>
              <a:spcBef>
                <a:spcPts val="0"/>
              </a:spcBef>
              <a:spcAft>
                <a:spcPts val="0"/>
              </a:spcAft>
            </a:pPr>
            <a:r>
              <a:rPr lang="en-US" sz="4000" b="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97000"/>
              </a:lnSpc>
              <a:spcBef>
                <a:spcPts val="0"/>
              </a:spcBef>
              <a:spcAft>
                <a:spcPts val="0"/>
              </a:spcAft>
            </a:pPr>
            <a:r>
              <a:rPr lang="en-US" sz="4000" b="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For me to think I'm above falling into this sin is to think that I'm wiser than Solomon, stronger than Samson, and godlier than King David.</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190881"/>
            <a:ext cx="11692889" cy="707886"/>
          </a:xfrm>
          <a:prstGeom prst="rect">
            <a:avLst/>
          </a:prstGeom>
          <a:noFill/>
        </p:spPr>
        <p:txBody>
          <a:bodyPr wrap="square" rtlCol="0">
            <a:spAutoFit/>
          </a:bodyPr>
          <a:lstStyle/>
          <a:p>
            <a:pPr algn="ctr"/>
            <a:r>
              <a:rPr lang="en-US" sz="4000" dirty="0" err="1">
                <a:latin typeface="Arial" panose="020B0604020202020204" pitchFamily="34" charset="0"/>
                <a:cs typeface="Arial" panose="020B0604020202020204" pitchFamily="34" charset="0"/>
              </a:rPr>
              <a:t>Voddie</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Baucham</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18998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971642"/>
            <a:ext cx="11805602" cy="271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lnSpc>
                <a:spcPct val="97000"/>
              </a:lnSpc>
              <a:spcBef>
                <a:spcPts val="0"/>
              </a:spcBef>
              <a:spcAft>
                <a:spcPts val="0"/>
              </a:spcAft>
            </a:pP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23 Search me, O God, and know my heart; Try me and know my anxious thoughts; 24 And see if there be any </a:t>
            </a:r>
            <a:r>
              <a:rPr lang="en-US" sz="440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hurtful</a:t>
            </a: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way in me, And lead me in the everlasting way.</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Psalm 139:23-24</a:t>
            </a:r>
          </a:p>
        </p:txBody>
      </p:sp>
    </p:spTree>
    <p:extLst>
      <p:ext uri="{BB962C8B-B14F-4D97-AF65-F5344CB8AC3E}">
        <p14:creationId xmlns:p14="http://schemas.microsoft.com/office/powerpoint/2010/main" val="185196208"/>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971642"/>
            <a:ext cx="11805602" cy="271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lnSpc>
                <a:spcPct val="97000"/>
              </a:lnSpc>
              <a:spcBef>
                <a:spcPts val="0"/>
              </a:spcBef>
              <a:spcAft>
                <a:spcPts val="0"/>
              </a:spcAft>
            </a:pP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If you do well, will not your countenance be lifted up? And if you do not do well, </a:t>
            </a:r>
            <a:r>
              <a:rPr lang="en-US" sz="44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sin is crouching at the door</a:t>
            </a: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44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 its desire is for you</a:t>
            </a: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but you must master it.</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Genesis 4:7</a:t>
            </a:r>
          </a:p>
        </p:txBody>
      </p:sp>
    </p:spTree>
    <p:extLst>
      <p:ext uri="{BB962C8B-B14F-4D97-AF65-F5344CB8AC3E}">
        <p14:creationId xmlns:p14="http://schemas.microsoft.com/office/powerpoint/2010/main" val="1308488459"/>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58496" y="898767"/>
            <a:ext cx="11805602"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342900" marR="0" lvl="0" indent="-342900" algn="just">
              <a:spcBef>
                <a:spcPts val="0"/>
              </a:spcBef>
              <a:spcAft>
                <a:spcPts val="0"/>
              </a:spcAft>
              <a:buFont typeface="+mj-lt"/>
              <a:buAutoNum type="romanUcPeriod"/>
            </a:pPr>
            <a:r>
              <a:rPr lang="en-US" sz="3400" b="0" i="0" dirty="0">
                <a:solidFill>
                  <a:schemeClr val="tx1"/>
                </a:solidFill>
                <a:effectLst/>
                <a:latin typeface="Arial" panose="020B0604020202020204" pitchFamily="34" charset="0"/>
                <a:ea typeface="Calibri" panose="020F0502020204030204" pitchFamily="34" charset="0"/>
              </a:rPr>
              <a:t>The Condemnation of Adam </a:t>
            </a:r>
            <a:r>
              <a:rPr lang="en-US" sz="3400" b="0" i="0" baseline="30000" dirty="0">
                <a:solidFill>
                  <a:schemeClr val="tx1"/>
                </a:solidFill>
                <a:effectLst/>
                <a:latin typeface="Arial" panose="020B0604020202020204" pitchFamily="34" charset="0"/>
                <a:ea typeface="Calibri" panose="020F0502020204030204" pitchFamily="34" charset="0"/>
              </a:rPr>
              <a:t>(5:12-14)</a:t>
            </a:r>
          </a:p>
          <a:p>
            <a:pPr marL="342900" marR="0" lvl="0" indent="-342900" algn="just">
              <a:spcBef>
                <a:spcPts val="0"/>
              </a:spcBef>
              <a:spcAft>
                <a:spcPts val="0"/>
              </a:spcAft>
              <a:buFont typeface="+mj-lt"/>
              <a:buAutoNum type="romanUcPeriod"/>
            </a:pPr>
            <a:r>
              <a:rPr lang="en-US" sz="3400" b="0" i="0" dirty="0">
                <a:solidFill>
                  <a:schemeClr val="tx1"/>
                </a:solidFill>
                <a:effectLst/>
                <a:latin typeface="Arial" panose="020B0604020202020204" pitchFamily="34" charset="0"/>
                <a:ea typeface="Calibri" panose="020F0502020204030204" pitchFamily="34" charset="0"/>
              </a:rPr>
              <a:t>The Commendation of Christ </a:t>
            </a:r>
            <a:r>
              <a:rPr lang="en-US" sz="3400" b="0" i="0" baseline="30000" dirty="0">
                <a:solidFill>
                  <a:schemeClr val="tx1"/>
                </a:solidFill>
                <a:effectLst/>
                <a:latin typeface="Arial" panose="020B0604020202020204" pitchFamily="34" charset="0"/>
                <a:ea typeface="Calibri" panose="020F0502020204030204" pitchFamily="34" charset="0"/>
              </a:rPr>
              <a:t>(5:15-17)</a:t>
            </a:r>
          </a:p>
          <a:p>
            <a:pPr marL="1257300" lvl="1" indent="-514350">
              <a:buFont typeface="+mj-lt"/>
              <a:buAutoNum type="alphaUcPeriod"/>
            </a:pPr>
            <a:r>
              <a:rPr lang="en-US" sz="3400" b="0" i="0" dirty="0">
                <a:solidFill>
                  <a:schemeClr val="tx1"/>
                </a:solidFill>
                <a:latin typeface="Arial" panose="020B0604020202020204" pitchFamily="34" charset="0"/>
                <a:ea typeface="Calibri" panose="020F0502020204030204" pitchFamily="34" charset="0"/>
              </a:rPr>
              <a:t>The relationship between the two acts </a:t>
            </a:r>
            <a:r>
              <a:rPr lang="en-US" sz="3400" b="0" i="0" baseline="30000" dirty="0">
                <a:solidFill>
                  <a:schemeClr val="tx1"/>
                </a:solidFill>
                <a:latin typeface="Arial" panose="020B0604020202020204" pitchFamily="34" charset="0"/>
                <a:ea typeface="Calibri" panose="020F0502020204030204" pitchFamily="34" charset="0"/>
              </a:rPr>
              <a:t>(15)</a:t>
            </a:r>
          </a:p>
          <a:p>
            <a:pPr marL="1257300" lvl="1" indent="-514350">
              <a:buFont typeface="+mj-lt"/>
              <a:buAutoNum type="alphaUcPeriod"/>
            </a:pPr>
            <a:r>
              <a:rPr lang="en-US" sz="3400" b="0" i="0" dirty="0">
                <a:solidFill>
                  <a:schemeClr val="tx1"/>
                </a:solidFill>
                <a:latin typeface="Arial" panose="020B0604020202020204" pitchFamily="34" charset="0"/>
                <a:ea typeface="Calibri" panose="020F0502020204030204" pitchFamily="34" charset="0"/>
              </a:rPr>
              <a:t>The reach of the two acts </a:t>
            </a:r>
            <a:r>
              <a:rPr lang="en-US" sz="3400" b="0" i="0" baseline="30000" dirty="0">
                <a:solidFill>
                  <a:schemeClr val="tx1"/>
                </a:solidFill>
                <a:latin typeface="Arial" panose="020B0604020202020204" pitchFamily="34" charset="0"/>
                <a:ea typeface="Calibri" panose="020F0502020204030204" pitchFamily="34" charset="0"/>
              </a:rPr>
              <a:t>(16)</a:t>
            </a:r>
          </a:p>
          <a:p>
            <a:pPr marL="1257300" lvl="1" indent="-514350">
              <a:buFont typeface="+mj-lt"/>
              <a:buAutoNum type="alphaUcPeriod"/>
            </a:pPr>
            <a:r>
              <a:rPr lang="en-US" sz="3400" b="0" i="0" dirty="0">
                <a:solidFill>
                  <a:schemeClr val="tx1"/>
                </a:solidFill>
                <a:latin typeface="Arial" panose="020B0604020202020204" pitchFamily="34" charset="0"/>
                <a:ea typeface="Calibri" panose="020F0502020204030204" pitchFamily="34" charset="0"/>
              </a:rPr>
              <a:t>The reign of the two acts </a:t>
            </a:r>
            <a:r>
              <a:rPr lang="en-US" sz="3400" b="0" i="0" baseline="30000" dirty="0">
                <a:solidFill>
                  <a:schemeClr val="tx1"/>
                </a:solidFill>
                <a:latin typeface="Arial" panose="020B0604020202020204" pitchFamily="34" charset="0"/>
                <a:ea typeface="Calibri" panose="020F0502020204030204" pitchFamily="34" charset="0"/>
              </a:rPr>
              <a:t>(17)</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Outline of Romans 5:12-21</a:t>
            </a:r>
          </a:p>
        </p:txBody>
      </p:sp>
    </p:spTree>
    <p:extLst>
      <p:ext uri="{BB962C8B-B14F-4D97-AF65-F5344CB8AC3E}">
        <p14:creationId xmlns:p14="http://schemas.microsoft.com/office/powerpoint/2010/main" val="2141408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docProps/app.xml><?xml version="1.0" encoding="utf-8"?>
<Properties xmlns="http://schemas.openxmlformats.org/officeDocument/2006/extended-properties" xmlns:vt="http://schemas.openxmlformats.org/officeDocument/2006/docPropsVTypes">
  <Template>Damask</Template>
  <TotalTime>4107</TotalTime>
  <Words>992</Words>
  <Application>Microsoft Office PowerPoint</Application>
  <PresentationFormat>Widescreen</PresentationFormat>
  <Paragraphs>49</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Abadi</vt:lpstr>
      <vt:lpstr>Arial</vt:lpstr>
      <vt:lpstr>Avenir Next LT Pro Light</vt:lpstr>
      <vt:lpstr>Bookman Old Style</vt:lpstr>
      <vt:lpstr>Calibri</vt:lpstr>
      <vt:lpstr>Rockwell</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Resolved to be a servant-driven church</dc:title>
  <dc:creator>Ed</dc:creator>
  <cp:lastModifiedBy>Ed Godfrey</cp:lastModifiedBy>
  <cp:revision>36</cp:revision>
  <dcterms:created xsi:type="dcterms:W3CDTF">2022-12-30T16:15:56Z</dcterms:created>
  <dcterms:modified xsi:type="dcterms:W3CDTF">2024-09-28T16:00:28Z</dcterms:modified>
</cp:coreProperties>
</file>