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62" r:id="rId2"/>
    <p:sldId id="263"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7/16/2023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7/16/2023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7/16/2023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7/16/2023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dirty="0"/>
              <a:pPr/>
              <a:t>7/16/2023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dirty="0"/>
              <a:pPr/>
              <a:t>7/16/2023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dirty="0"/>
              <a:pPr/>
              <a:t>7/16/2023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dirty="0"/>
              <a:pPr/>
              <a:t>7/16/2023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dirty="0"/>
              <a:pPr/>
              <a:t>7/16/2023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dirty="0"/>
              <a:pPr/>
              <a:t>7/16/2023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dirty="0"/>
              <a:pPr/>
              <a:t>7/16/2023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8E36636D-D922-432D-A958-524484B5923D}" type="datetimeFigureOut">
              <a:rPr lang="en-US" dirty="0"/>
              <a:pPr/>
              <a:t>7/16/2023</a:t>
            </a:fld>
            <a:endParaRPr lang="en-US" dirty="0"/>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DF28FB93-0A08-4E7D-8E63-9EFA29F1E093}"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2" r:id="rId10"/>
    <p:sldLayoutId id="2147483853" r:id="rId11"/>
    <p:sldLayoutId id="2147483854" r:id="rId12"/>
    <p:sldLayoutId id="2147483855" r:id="rId13"/>
    <p:sldLayoutId id="2147483858" r:id="rId14"/>
    <p:sldLayoutId id="2147483859" r:id="rId15"/>
    <p:sldLayoutId id="2147483850" r:id="rId16"/>
    <p:sldLayoutId id="2147483851"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508EE-5B46-B229-F49B-045B6142B75A}"/>
              </a:ext>
            </a:extLst>
          </p:cNvPr>
          <p:cNvSpPr>
            <a:spLocks noGrp="1"/>
          </p:cNvSpPr>
          <p:nvPr>
            <p:ph type="ctrTitle"/>
          </p:nvPr>
        </p:nvSpPr>
        <p:spPr>
          <a:xfrm>
            <a:off x="234892" y="293616"/>
            <a:ext cx="11660697" cy="5712366"/>
          </a:xfrm>
        </p:spPr>
        <p:txBody>
          <a:bodyPr anchor="ctr">
            <a:noAutofit/>
          </a:bodyPr>
          <a:lstStyle/>
          <a:p>
            <a:pPr algn="l"/>
            <a:r>
              <a:rPr lang="en-US" sz="3800" b="0" i="0" dirty="0">
                <a:solidFill>
                  <a:schemeClr val="tx1">
                    <a:lumMod val="95000"/>
                  </a:schemeClr>
                </a:solidFill>
                <a:effectLst/>
                <a:latin typeface="Times New Roman" panose="02020603050405020304" pitchFamily="18" charset="0"/>
                <a:cs typeface="Times New Roman" panose="02020603050405020304" pitchFamily="18" charset="0"/>
              </a:rPr>
              <a:t>Praise the Lord!</a:t>
            </a:r>
            <a:br>
              <a:rPr lang="en-US" sz="38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800" b="0" i="0" dirty="0">
                <a:solidFill>
                  <a:schemeClr val="tx1">
                    <a:lumMod val="95000"/>
                  </a:schemeClr>
                </a:solidFill>
                <a:effectLst/>
                <a:latin typeface="Times New Roman" panose="02020603050405020304" pitchFamily="18" charset="0"/>
                <a:cs typeface="Times New Roman" panose="02020603050405020304" pitchFamily="18" charset="0"/>
              </a:rPr>
              <a:t>Praise, O servants of the Lord,</a:t>
            </a:r>
            <a:br>
              <a:rPr lang="en-US" sz="38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800" b="0" i="0" dirty="0">
                <a:solidFill>
                  <a:schemeClr val="tx1">
                    <a:lumMod val="95000"/>
                  </a:schemeClr>
                </a:solidFill>
                <a:effectLst/>
                <a:latin typeface="Times New Roman" panose="02020603050405020304" pitchFamily="18" charset="0"/>
                <a:cs typeface="Times New Roman" panose="02020603050405020304" pitchFamily="18" charset="0"/>
              </a:rPr>
              <a:t>Praise the name of the Lord.</a:t>
            </a:r>
            <a:br>
              <a:rPr lang="en-US" sz="38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800" b="0" i="0" dirty="0">
                <a:solidFill>
                  <a:schemeClr val="tx1">
                    <a:lumMod val="95000"/>
                  </a:schemeClr>
                </a:solidFill>
                <a:effectLst/>
                <a:latin typeface="Times New Roman" panose="02020603050405020304" pitchFamily="18" charset="0"/>
                <a:cs typeface="Times New Roman" panose="02020603050405020304" pitchFamily="18" charset="0"/>
              </a:rPr>
              <a:t>Blessed be the name of the Lord</a:t>
            </a:r>
            <a:br>
              <a:rPr lang="en-US" sz="38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800" b="0" i="0" dirty="0">
                <a:solidFill>
                  <a:schemeClr val="tx1">
                    <a:lumMod val="95000"/>
                  </a:schemeClr>
                </a:solidFill>
                <a:effectLst/>
                <a:latin typeface="Times New Roman" panose="02020603050405020304" pitchFamily="18" charset="0"/>
                <a:cs typeface="Times New Roman" panose="02020603050405020304" pitchFamily="18" charset="0"/>
              </a:rPr>
              <a:t>From this time forth and forever.</a:t>
            </a:r>
            <a:br>
              <a:rPr lang="en-US" sz="38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800" b="0" i="0" dirty="0">
                <a:solidFill>
                  <a:schemeClr val="tx1">
                    <a:lumMod val="95000"/>
                  </a:schemeClr>
                </a:solidFill>
                <a:effectLst/>
                <a:latin typeface="Times New Roman" panose="02020603050405020304" pitchFamily="18" charset="0"/>
                <a:cs typeface="Times New Roman" panose="02020603050405020304" pitchFamily="18" charset="0"/>
              </a:rPr>
              <a:t>From the rising of the sun to its setting</a:t>
            </a:r>
            <a:br>
              <a:rPr lang="en-US" sz="38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800" b="0" i="0" dirty="0">
                <a:solidFill>
                  <a:schemeClr val="tx1">
                    <a:lumMod val="95000"/>
                  </a:schemeClr>
                </a:solidFill>
                <a:effectLst/>
                <a:latin typeface="Times New Roman" panose="02020603050405020304" pitchFamily="18" charset="0"/>
                <a:cs typeface="Times New Roman" panose="02020603050405020304" pitchFamily="18" charset="0"/>
              </a:rPr>
              <a:t>The name of the Lord is to be praised.</a:t>
            </a:r>
            <a:br>
              <a:rPr lang="en-US" sz="38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800" b="0" i="0" dirty="0">
                <a:solidFill>
                  <a:schemeClr val="tx1">
                    <a:lumMod val="95000"/>
                  </a:schemeClr>
                </a:solidFill>
                <a:effectLst/>
                <a:latin typeface="Times New Roman" panose="02020603050405020304" pitchFamily="18" charset="0"/>
                <a:cs typeface="Times New Roman" panose="02020603050405020304" pitchFamily="18" charset="0"/>
              </a:rPr>
              <a:t>The Lord is high above all nations;</a:t>
            </a:r>
            <a:br>
              <a:rPr lang="en-US" sz="38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800" b="0" i="0" dirty="0">
                <a:solidFill>
                  <a:schemeClr val="tx1">
                    <a:lumMod val="95000"/>
                  </a:schemeClr>
                </a:solidFill>
                <a:effectLst/>
                <a:latin typeface="Times New Roman" panose="02020603050405020304" pitchFamily="18" charset="0"/>
                <a:cs typeface="Times New Roman" panose="02020603050405020304" pitchFamily="18" charset="0"/>
              </a:rPr>
              <a:t>His glory is above the heavens.</a:t>
            </a:r>
            <a:endParaRPr lang="en-US" sz="3800" dirty="0">
              <a:solidFill>
                <a:schemeClr val="tx1">
                  <a:lumMod val="95000"/>
                </a:schemeClr>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01D5C08C-DD75-E85F-4417-B48041D8EF0F}"/>
              </a:ext>
            </a:extLst>
          </p:cNvPr>
          <p:cNvSpPr>
            <a:spLocks noGrp="1"/>
          </p:cNvSpPr>
          <p:nvPr>
            <p:ph type="subTitle" idx="1"/>
          </p:nvPr>
        </p:nvSpPr>
        <p:spPr>
          <a:xfrm>
            <a:off x="234892" y="6132352"/>
            <a:ext cx="11660697" cy="504045"/>
          </a:xfrm>
        </p:spPr>
        <p:txBody>
          <a:bodyPr anchor="ctr">
            <a:noAutofit/>
          </a:bodyPr>
          <a:lstStyle/>
          <a:p>
            <a:r>
              <a:rPr lang="en-US" sz="3200" dirty="0">
                <a:solidFill>
                  <a:schemeClr val="tx1">
                    <a:lumMod val="95000"/>
                  </a:schemeClr>
                </a:solidFill>
                <a:latin typeface="Times New Roman" panose="02020603050405020304" pitchFamily="18" charset="0"/>
                <a:cs typeface="Times New Roman" panose="02020603050405020304" pitchFamily="18" charset="0"/>
              </a:rPr>
              <a:t>Psalm 113:1-4</a:t>
            </a:r>
          </a:p>
        </p:txBody>
      </p:sp>
    </p:spTree>
    <p:extLst>
      <p:ext uri="{BB962C8B-B14F-4D97-AF65-F5344CB8AC3E}">
        <p14:creationId xmlns:p14="http://schemas.microsoft.com/office/powerpoint/2010/main" val="3088692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508EE-5B46-B229-F49B-045B6142B75A}"/>
              </a:ext>
            </a:extLst>
          </p:cNvPr>
          <p:cNvSpPr>
            <a:spLocks noGrp="1"/>
          </p:cNvSpPr>
          <p:nvPr>
            <p:ph type="ctrTitle"/>
          </p:nvPr>
        </p:nvSpPr>
        <p:spPr>
          <a:xfrm>
            <a:off x="234892" y="293616"/>
            <a:ext cx="11660697" cy="5712366"/>
          </a:xfrm>
        </p:spPr>
        <p:txBody>
          <a:bodyPr anchor="ctr">
            <a:noAutofit/>
          </a:bodyPr>
          <a:lstStyle/>
          <a:p>
            <a:pPr algn="l"/>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Who is like the Lord our God,</a:t>
            </a:r>
            <a:b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Who is enthroned on high,</a:t>
            </a:r>
            <a:b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Who humbles Himself to behold</a:t>
            </a:r>
            <a:b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The things that are in heaven and in the earth?</a:t>
            </a:r>
            <a:b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He raises the poor from the dust</a:t>
            </a:r>
            <a:b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And lifts the needy from the ash heap,</a:t>
            </a:r>
            <a:b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To make them sit </a:t>
            </a:r>
            <a:r>
              <a:rPr lang="en-US" sz="3400" b="0" i="0">
                <a:solidFill>
                  <a:schemeClr val="tx1">
                    <a:lumMod val="95000"/>
                  </a:schemeClr>
                </a:solidFill>
                <a:effectLst/>
                <a:latin typeface="Times New Roman" panose="02020603050405020304" pitchFamily="18" charset="0"/>
                <a:cs typeface="Times New Roman" panose="02020603050405020304" pitchFamily="18" charset="0"/>
              </a:rPr>
              <a:t>with princes</a:t>
            </a:r>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a:t>
            </a:r>
            <a:b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With the princes of His people.</a:t>
            </a:r>
            <a:b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He makes the barren woman abide in the house</a:t>
            </a:r>
            <a:b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As a joyful mother of children.</a:t>
            </a:r>
            <a:b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br>
            <a:r>
              <a:rPr lang="en-US" sz="3400" b="0" i="0" dirty="0">
                <a:solidFill>
                  <a:schemeClr val="tx1">
                    <a:lumMod val="95000"/>
                  </a:schemeClr>
                </a:solidFill>
                <a:effectLst/>
                <a:latin typeface="Times New Roman" panose="02020603050405020304" pitchFamily="18" charset="0"/>
                <a:cs typeface="Times New Roman" panose="02020603050405020304" pitchFamily="18" charset="0"/>
              </a:rPr>
              <a:t>Praise the Lord!</a:t>
            </a:r>
            <a:endParaRPr lang="en-US" sz="3400" dirty="0">
              <a:solidFill>
                <a:schemeClr val="tx1">
                  <a:lumMod val="95000"/>
                </a:schemeClr>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01D5C08C-DD75-E85F-4417-B48041D8EF0F}"/>
              </a:ext>
            </a:extLst>
          </p:cNvPr>
          <p:cNvSpPr>
            <a:spLocks noGrp="1"/>
          </p:cNvSpPr>
          <p:nvPr>
            <p:ph type="subTitle" idx="1"/>
          </p:nvPr>
        </p:nvSpPr>
        <p:spPr>
          <a:xfrm>
            <a:off x="234892" y="6132352"/>
            <a:ext cx="11660697" cy="504045"/>
          </a:xfrm>
        </p:spPr>
        <p:txBody>
          <a:bodyPr anchor="ctr">
            <a:noAutofit/>
          </a:bodyPr>
          <a:lstStyle/>
          <a:p>
            <a:r>
              <a:rPr lang="en-US" sz="3200" dirty="0">
                <a:solidFill>
                  <a:schemeClr val="tx1">
                    <a:lumMod val="95000"/>
                  </a:schemeClr>
                </a:solidFill>
                <a:latin typeface="Times New Roman" panose="02020603050405020304" pitchFamily="18" charset="0"/>
                <a:cs typeface="Times New Roman" panose="02020603050405020304" pitchFamily="18" charset="0"/>
              </a:rPr>
              <a:t>Palm 113:5-9</a:t>
            </a:r>
          </a:p>
        </p:txBody>
      </p:sp>
    </p:spTree>
    <p:extLst>
      <p:ext uri="{BB962C8B-B14F-4D97-AF65-F5344CB8AC3E}">
        <p14:creationId xmlns:p14="http://schemas.microsoft.com/office/powerpoint/2010/main" val="5158339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TM04033929[[fn=Slate]]</Template>
  <TotalTime>47</TotalTime>
  <Words>169</Words>
  <Application>Microsoft Office PowerPoint</Application>
  <PresentationFormat>Widescreen</PresentationFormat>
  <Paragraphs>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Calisto MT</vt:lpstr>
      <vt:lpstr>Times New Roman</vt:lpstr>
      <vt:lpstr>Wingdings 2</vt:lpstr>
      <vt:lpstr>Slate</vt:lpstr>
      <vt:lpstr>Praise the Lord! Praise, O servants of the Lord, Praise the name of the Lord. Blessed be the name of the Lord From this time forth and forever. From the rising of the sun to its setting The name of the Lord is to be praised. The Lord is high above all nations; His glory is above the heavens.</vt:lpstr>
      <vt:lpstr>Who is like the Lord our God, Who is enthroned on high, Who humbles Himself to behold The things that are in heaven and in the earth? He raises the poor from the dust And lifts the needy from the ash heap, To make them sit with princes, With the princes of His people. He makes the barren woman abide in the house As a joyful mother of children. Praise the Lord!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God so loved the world, that He gave His only begotten Son, that whoever believes in Him shall not perish, but have eternal life.</dc:title>
  <dc:creator>webma</dc:creator>
  <cp:lastModifiedBy>webma</cp:lastModifiedBy>
  <cp:revision>11</cp:revision>
  <dcterms:created xsi:type="dcterms:W3CDTF">2023-01-14T17:28:52Z</dcterms:created>
  <dcterms:modified xsi:type="dcterms:W3CDTF">2023-07-16T16:06:39Z</dcterms:modified>
</cp:coreProperties>
</file>