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62" r:id="rId2"/>
    <p:sldId id="263"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9/17/2023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9/17/2023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9/17/2023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9/17/2023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dirty="0"/>
              <a:pPr/>
              <a:t>9/17/2023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dirty="0"/>
              <a:pPr/>
              <a:t>9/17/2023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dirty="0"/>
              <a:pPr/>
              <a:t>9/17/2023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dirty="0"/>
              <a:pPr/>
              <a:t>9/17/2023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dirty="0"/>
              <a:pPr/>
              <a:t>9/17/2023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dirty="0"/>
              <a:pPr/>
              <a:t>9/17/2023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dirty="0"/>
              <a:pPr/>
              <a:t>9/17/2023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8E36636D-D922-432D-A958-524484B5923D}" type="datetimeFigureOut">
              <a:rPr lang="en-US" dirty="0"/>
              <a:pPr/>
              <a:t>9/17/2023</a:t>
            </a:fld>
            <a:endParaRPr lang="en-US" dirty="0"/>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DF28FB93-0A08-4E7D-8E63-9EFA29F1E093}"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2" r:id="rId10"/>
    <p:sldLayoutId id="2147483853" r:id="rId11"/>
    <p:sldLayoutId id="2147483854" r:id="rId12"/>
    <p:sldLayoutId id="2147483855" r:id="rId13"/>
    <p:sldLayoutId id="2147483858" r:id="rId14"/>
    <p:sldLayoutId id="2147483859" r:id="rId15"/>
    <p:sldLayoutId id="2147483850" r:id="rId16"/>
    <p:sldLayoutId id="2147483851"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508EE-5B46-B229-F49B-045B6142B75A}"/>
              </a:ext>
            </a:extLst>
          </p:cNvPr>
          <p:cNvSpPr>
            <a:spLocks noGrp="1"/>
          </p:cNvSpPr>
          <p:nvPr>
            <p:ph type="ctrTitle"/>
          </p:nvPr>
        </p:nvSpPr>
        <p:spPr>
          <a:xfrm>
            <a:off x="234892" y="293616"/>
            <a:ext cx="11660697" cy="5712366"/>
          </a:xfrm>
        </p:spPr>
        <p:txBody>
          <a:bodyPr anchor="ctr">
            <a:noAutofit/>
          </a:bodyPr>
          <a:lstStyle/>
          <a:p>
            <a:pPr algn="l"/>
            <a:r>
              <a:rPr lang="en-US" sz="3200" b="0" i="0" dirty="0">
                <a:solidFill>
                  <a:schemeClr val="tx1">
                    <a:lumMod val="95000"/>
                  </a:schemeClr>
                </a:solidFill>
                <a:effectLst/>
                <a:latin typeface="Times New Roman" panose="02020603050405020304" pitchFamily="18" charset="0"/>
                <a:cs typeface="Times New Roman" panose="02020603050405020304" pitchFamily="18" charset="0"/>
              </a:rPr>
              <a:t>The Lord says to my Lord:</a:t>
            </a:r>
            <a:br>
              <a:rPr lang="en-US" sz="32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200" b="0" i="0" dirty="0">
                <a:solidFill>
                  <a:schemeClr val="tx1">
                    <a:lumMod val="95000"/>
                  </a:schemeClr>
                </a:solidFill>
                <a:effectLst/>
                <a:latin typeface="Times New Roman" panose="02020603050405020304" pitchFamily="18" charset="0"/>
                <a:cs typeface="Times New Roman" panose="02020603050405020304" pitchFamily="18" charset="0"/>
              </a:rPr>
              <a:t>“Sit at My right hand</a:t>
            </a:r>
            <a:br>
              <a:rPr lang="en-US" sz="32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200" b="0" i="0" dirty="0">
                <a:solidFill>
                  <a:schemeClr val="tx1">
                    <a:lumMod val="95000"/>
                  </a:schemeClr>
                </a:solidFill>
                <a:effectLst/>
                <a:latin typeface="Times New Roman" panose="02020603050405020304" pitchFamily="18" charset="0"/>
                <a:cs typeface="Times New Roman" panose="02020603050405020304" pitchFamily="18" charset="0"/>
              </a:rPr>
              <a:t>Until I make Your enemies a footstool for Your feet.”</a:t>
            </a:r>
            <a:br>
              <a:rPr lang="en-US" sz="32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200" b="0" i="0" dirty="0">
                <a:solidFill>
                  <a:schemeClr val="tx1">
                    <a:lumMod val="95000"/>
                  </a:schemeClr>
                </a:solidFill>
                <a:effectLst/>
                <a:latin typeface="Times New Roman" panose="02020603050405020304" pitchFamily="18" charset="0"/>
                <a:cs typeface="Times New Roman" panose="02020603050405020304" pitchFamily="18" charset="0"/>
              </a:rPr>
              <a:t>The Lord will stretch forth Your strong scepter from Zion, saying,</a:t>
            </a:r>
            <a:br>
              <a:rPr lang="en-US" sz="32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200" b="0" i="0" dirty="0">
                <a:solidFill>
                  <a:schemeClr val="tx1">
                    <a:lumMod val="95000"/>
                  </a:schemeClr>
                </a:solidFill>
                <a:effectLst/>
                <a:latin typeface="Times New Roman" panose="02020603050405020304" pitchFamily="18" charset="0"/>
                <a:cs typeface="Times New Roman" panose="02020603050405020304" pitchFamily="18" charset="0"/>
              </a:rPr>
              <a:t>“Rule in the midst of Your enemies.”</a:t>
            </a:r>
            <a:br>
              <a:rPr lang="en-US" sz="32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200" b="0" i="0" dirty="0">
                <a:solidFill>
                  <a:schemeClr val="tx1">
                    <a:lumMod val="95000"/>
                  </a:schemeClr>
                </a:solidFill>
                <a:effectLst/>
                <a:latin typeface="Times New Roman" panose="02020603050405020304" pitchFamily="18" charset="0"/>
                <a:cs typeface="Times New Roman" panose="02020603050405020304" pitchFamily="18" charset="0"/>
              </a:rPr>
              <a:t>Your people will volunteer freely in the day of Your power;</a:t>
            </a:r>
            <a:br>
              <a:rPr lang="en-US" sz="32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200" b="0" i="0" dirty="0">
                <a:solidFill>
                  <a:schemeClr val="tx1">
                    <a:lumMod val="95000"/>
                  </a:schemeClr>
                </a:solidFill>
                <a:effectLst/>
                <a:latin typeface="Times New Roman" panose="02020603050405020304" pitchFamily="18" charset="0"/>
                <a:cs typeface="Times New Roman" panose="02020603050405020304" pitchFamily="18" charset="0"/>
              </a:rPr>
              <a:t>In holy array, from the womb of the dawn,</a:t>
            </a:r>
            <a:br>
              <a:rPr lang="en-US" sz="32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200" b="0" i="0" dirty="0">
                <a:solidFill>
                  <a:schemeClr val="tx1">
                    <a:lumMod val="95000"/>
                  </a:schemeClr>
                </a:solidFill>
                <a:effectLst/>
                <a:latin typeface="Times New Roman" panose="02020603050405020304" pitchFamily="18" charset="0"/>
                <a:cs typeface="Times New Roman" panose="02020603050405020304" pitchFamily="18" charset="0"/>
              </a:rPr>
              <a:t>Your youth are to You as the dew.</a:t>
            </a:r>
            <a:br>
              <a:rPr lang="en-US" sz="32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200" b="0" i="0" dirty="0">
                <a:solidFill>
                  <a:schemeClr val="tx1">
                    <a:lumMod val="95000"/>
                  </a:schemeClr>
                </a:solidFill>
                <a:effectLst/>
                <a:latin typeface="Times New Roman" panose="02020603050405020304" pitchFamily="18" charset="0"/>
                <a:cs typeface="Times New Roman" panose="02020603050405020304" pitchFamily="18" charset="0"/>
              </a:rPr>
              <a:t>The Lord has sworn and will not change His mind,</a:t>
            </a:r>
            <a:br>
              <a:rPr lang="en-US" sz="32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200" b="0" i="0" dirty="0">
                <a:solidFill>
                  <a:schemeClr val="tx1">
                    <a:lumMod val="95000"/>
                  </a:schemeClr>
                </a:solidFill>
                <a:effectLst/>
                <a:latin typeface="Times New Roman" panose="02020603050405020304" pitchFamily="18" charset="0"/>
                <a:cs typeface="Times New Roman" panose="02020603050405020304" pitchFamily="18" charset="0"/>
              </a:rPr>
              <a:t>“You are a priest forever</a:t>
            </a:r>
            <a:br>
              <a:rPr lang="en-US" sz="32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200" b="0" i="0" dirty="0">
                <a:solidFill>
                  <a:schemeClr val="tx1">
                    <a:lumMod val="95000"/>
                  </a:schemeClr>
                </a:solidFill>
                <a:effectLst/>
                <a:latin typeface="Times New Roman" panose="02020603050405020304" pitchFamily="18" charset="0"/>
                <a:cs typeface="Times New Roman" panose="02020603050405020304" pitchFamily="18" charset="0"/>
              </a:rPr>
              <a:t>According to the order of Melchizedek.”</a:t>
            </a:r>
            <a:endParaRPr lang="en-US" sz="3200" dirty="0">
              <a:solidFill>
                <a:schemeClr val="tx1">
                  <a:lumMod val="95000"/>
                </a:schemeClr>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01D5C08C-DD75-E85F-4417-B48041D8EF0F}"/>
              </a:ext>
            </a:extLst>
          </p:cNvPr>
          <p:cNvSpPr>
            <a:spLocks noGrp="1"/>
          </p:cNvSpPr>
          <p:nvPr>
            <p:ph type="subTitle" idx="1"/>
          </p:nvPr>
        </p:nvSpPr>
        <p:spPr>
          <a:xfrm>
            <a:off x="234892" y="6132352"/>
            <a:ext cx="11660697" cy="504045"/>
          </a:xfrm>
        </p:spPr>
        <p:txBody>
          <a:bodyPr anchor="ctr">
            <a:noAutofit/>
          </a:bodyPr>
          <a:lstStyle/>
          <a:p>
            <a:r>
              <a:rPr lang="en-US" sz="3200" dirty="0">
                <a:solidFill>
                  <a:schemeClr val="tx1">
                    <a:lumMod val="95000"/>
                  </a:schemeClr>
                </a:solidFill>
                <a:latin typeface="Times New Roman" panose="02020603050405020304" pitchFamily="18" charset="0"/>
                <a:cs typeface="Times New Roman" panose="02020603050405020304" pitchFamily="18" charset="0"/>
              </a:rPr>
              <a:t>Psalm 110:1-4</a:t>
            </a:r>
          </a:p>
        </p:txBody>
      </p:sp>
    </p:spTree>
    <p:extLst>
      <p:ext uri="{BB962C8B-B14F-4D97-AF65-F5344CB8AC3E}">
        <p14:creationId xmlns:p14="http://schemas.microsoft.com/office/powerpoint/2010/main" val="3088692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508EE-5B46-B229-F49B-045B6142B75A}"/>
              </a:ext>
            </a:extLst>
          </p:cNvPr>
          <p:cNvSpPr>
            <a:spLocks noGrp="1"/>
          </p:cNvSpPr>
          <p:nvPr>
            <p:ph type="ctrTitle"/>
          </p:nvPr>
        </p:nvSpPr>
        <p:spPr>
          <a:xfrm>
            <a:off x="234892" y="293616"/>
            <a:ext cx="11660697" cy="5712366"/>
          </a:xfrm>
        </p:spPr>
        <p:txBody>
          <a:bodyPr anchor="ctr">
            <a:noAutofit/>
          </a:bodyPr>
          <a:lstStyle/>
          <a:p>
            <a:pPr algn="l"/>
            <a:r>
              <a:rPr lang="en-US" sz="3600" b="0" i="0" dirty="0">
                <a:solidFill>
                  <a:schemeClr val="tx1">
                    <a:lumMod val="95000"/>
                  </a:schemeClr>
                </a:solidFill>
                <a:effectLst/>
                <a:latin typeface="Times New Roman" panose="02020603050405020304" pitchFamily="18" charset="0"/>
                <a:cs typeface="Times New Roman" panose="02020603050405020304" pitchFamily="18" charset="0"/>
              </a:rPr>
              <a:t>The Lord is at Your right hand;</a:t>
            </a:r>
            <a:br>
              <a:rPr lang="en-US" sz="36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600" b="0" i="0" dirty="0">
                <a:solidFill>
                  <a:schemeClr val="tx1">
                    <a:lumMod val="95000"/>
                  </a:schemeClr>
                </a:solidFill>
                <a:effectLst/>
                <a:latin typeface="Times New Roman" panose="02020603050405020304" pitchFamily="18" charset="0"/>
                <a:cs typeface="Times New Roman" panose="02020603050405020304" pitchFamily="18" charset="0"/>
              </a:rPr>
              <a:t>He will shatter kings in the day of His wrath.</a:t>
            </a:r>
            <a:br>
              <a:rPr lang="en-US" sz="36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600" b="0" i="0" dirty="0">
                <a:solidFill>
                  <a:schemeClr val="tx1">
                    <a:lumMod val="95000"/>
                  </a:schemeClr>
                </a:solidFill>
                <a:effectLst/>
                <a:latin typeface="Times New Roman" panose="02020603050405020304" pitchFamily="18" charset="0"/>
                <a:cs typeface="Times New Roman" panose="02020603050405020304" pitchFamily="18" charset="0"/>
              </a:rPr>
              <a:t>He will judge among the nations,</a:t>
            </a:r>
            <a:br>
              <a:rPr lang="en-US" sz="36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600" b="0" i="0" dirty="0">
                <a:solidFill>
                  <a:schemeClr val="tx1">
                    <a:lumMod val="95000"/>
                  </a:schemeClr>
                </a:solidFill>
                <a:effectLst/>
                <a:latin typeface="Times New Roman" panose="02020603050405020304" pitchFamily="18" charset="0"/>
                <a:cs typeface="Times New Roman" panose="02020603050405020304" pitchFamily="18" charset="0"/>
              </a:rPr>
              <a:t>He will fill them with corpses,</a:t>
            </a:r>
            <a:br>
              <a:rPr lang="en-US" sz="36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600" b="0" i="0" dirty="0">
                <a:solidFill>
                  <a:schemeClr val="tx1">
                    <a:lumMod val="95000"/>
                  </a:schemeClr>
                </a:solidFill>
                <a:effectLst/>
                <a:latin typeface="Times New Roman" panose="02020603050405020304" pitchFamily="18" charset="0"/>
                <a:cs typeface="Times New Roman" panose="02020603050405020304" pitchFamily="18" charset="0"/>
              </a:rPr>
              <a:t>He will shatter the chief men over a broad country.</a:t>
            </a:r>
            <a:br>
              <a:rPr lang="en-US" sz="36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600" b="0" i="0" dirty="0">
                <a:solidFill>
                  <a:schemeClr val="tx1">
                    <a:lumMod val="95000"/>
                  </a:schemeClr>
                </a:solidFill>
                <a:effectLst/>
                <a:latin typeface="Times New Roman" panose="02020603050405020304" pitchFamily="18" charset="0"/>
                <a:cs typeface="Times New Roman" panose="02020603050405020304" pitchFamily="18" charset="0"/>
              </a:rPr>
              <a:t>He will drink from the brook by the wayside;</a:t>
            </a:r>
            <a:br>
              <a:rPr lang="en-US" sz="36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600" b="0" i="0" dirty="0">
                <a:solidFill>
                  <a:schemeClr val="tx1">
                    <a:lumMod val="95000"/>
                  </a:schemeClr>
                </a:solidFill>
                <a:effectLst/>
                <a:latin typeface="Times New Roman" panose="02020603050405020304" pitchFamily="18" charset="0"/>
                <a:cs typeface="Times New Roman" panose="02020603050405020304" pitchFamily="18" charset="0"/>
              </a:rPr>
              <a:t>Therefore He will lift up His </a:t>
            </a:r>
            <a:r>
              <a:rPr lang="en-US" sz="3600" b="0" i="0">
                <a:solidFill>
                  <a:schemeClr val="tx1">
                    <a:lumMod val="95000"/>
                  </a:schemeClr>
                </a:solidFill>
                <a:effectLst/>
                <a:latin typeface="Times New Roman" panose="02020603050405020304" pitchFamily="18" charset="0"/>
                <a:cs typeface="Times New Roman" panose="02020603050405020304" pitchFamily="18" charset="0"/>
              </a:rPr>
              <a:t>head.</a:t>
            </a:r>
            <a:br>
              <a:rPr lang="en-US" sz="3600" b="0" i="0">
                <a:solidFill>
                  <a:schemeClr val="tx1">
                    <a:lumMod val="95000"/>
                  </a:schemeClr>
                </a:solidFill>
                <a:effectLst/>
                <a:latin typeface="Times New Roman" panose="02020603050405020304" pitchFamily="18" charset="0"/>
                <a:cs typeface="Times New Roman" panose="02020603050405020304" pitchFamily="18" charset="0"/>
              </a:rPr>
            </a:br>
            <a:br>
              <a:rPr lang="en-US" sz="3600" b="0" i="0">
                <a:solidFill>
                  <a:schemeClr val="tx1">
                    <a:lumMod val="95000"/>
                  </a:schemeClr>
                </a:solidFill>
                <a:effectLst/>
                <a:latin typeface="Times New Roman" panose="02020603050405020304" pitchFamily="18" charset="0"/>
                <a:cs typeface="Times New Roman" panose="02020603050405020304" pitchFamily="18" charset="0"/>
              </a:rPr>
            </a:br>
            <a:br>
              <a:rPr lang="en-US" sz="3600" b="0" i="0">
                <a:solidFill>
                  <a:schemeClr val="tx1">
                    <a:lumMod val="95000"/>
                  </a:schemeClr>
                </a:solidFill>
                <a:effectLst/>
                <a:latin typeface="Times New Roman" panose="02020603050405020304" pitchFamily="18" charset="0"/>
                <a:cs typeface="Times New Roman" panose="02020603050405020304" pitchFamily="18" charset="0"/>
              </a:rPr>
            </a:br>
            <a:endParaRPr lang="en-US" sz="3600" dirty="0">
              <a:solidFill>
                <a:schemeClr val="tx1">
                  <a:lumMod val="95000"/>
                </a:schemeClr>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01D5C08C-DD75-E85F-4417-B48041D8EF0F}"/>
              </a:ext>
            </a:extLst>
          </p:cNvPr>
          <p:cNvSpPr>
            <a:spLocks noGrp="1"/>
          </p:cNvSpPr>
          <p:nvPr>
            <p:ph type="subTitle" idx="1"/>
          </p:nvPr>
        </p:nvSpPr>
        <p:spPr>
          <a:xfrm>
            <a:off x="234892" y="6132352"/>
            <a:ext cx="11660697" cy="504045"/>
          </a:xfrm>
        </p:spPr>
        <p:txBody>
          <a:bodyPr anchor="ctr">
            <a:noAutofit/>
          </a:bodyPr>
          <a:lstStyle/>
          <a:p>
            <a:r>
              <a:rPr lang="en-US" sz="3200" dirty="0">
                <a:solidFill>
                  <a:schemeClr val="tx1">
                    <a:lumMod val="95000"/>
                  </a:schemeClr>
                </a:solidFill>
                <a:latin typeface="Times New Roman" panose="02020603050405020304" pitchFamily="18" charset="0"/>
                <a:cs typeface="Times New Roman" panose="02020603050405020304" pitchFamily="18" charset="0"/>
              </a:rPr>
              <a:t>Palm 110:5-7</a:t>
            </a:r>
          </a:p>
        </p:txBody>
      </p:sp>
    </p:spTree>
    <p:extLst>
      <p:ext uri="{BB962C8B-B14F-4D97-AF65-F5344CB8AC3E}">
        <p14:creationId xmlns:p14="http://schemas.microsoft.com/office/powerpoint/2010/main" val="5158339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TM04033929[[fn=Slate]]</Template>
  <TotalTime>50</TotalTime>
  <Words>187</Words>
  <Application>Microsoft Office PowerPoint</Application>
  <PresentationFormat>Widescreen</PresentationFormat>
  <Paragraphs>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Calisto MT</vt:lpstr>
      <vt:lpstr>Times New Roman</vt:lpstr>
      <vt:lpstr>Wingdings 2</vt:lpstr>
      <vt:lpstr>Slate</vt:lpstr>
      <vt:lpstr>The Lord says to my Lord: “Sit at My right hand Until I make Your enemies a footstool for Your feet.” The Lord will stretch forth Your strong scepter from Zion, saying, “Rule in the midst of Your enemies.” Your people will volunteer freely in the day of Your power; In holy array, from the womb of the dawn, Your youth are to You as the dew. The Lord has sworn and will not change His mind, “You are a priest forever According to the order of Melchizedek.”</vt:lpstr>
      <vt:lpstr>The Lord is at Your right hand; He will shatter kings in the day of His wrath. He will judge among the nations, He will fill them with corpses, He will shatter the chief men over a broad country. He will drink from the brook by the wayside; Therefore He will lift up His head.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God so loved the world, that He gave His only begotten Son, that whoever believes in Him shall not perish, but have eternal life.</dc:title>
  <dc:creator>webma</dc:creator>
  <cp:lastModifiedBy>Katarzyna Hader</cp:lastModifiedBy>
  <cp:revision>12</cp:revision>
  <dcterms:created xsi:type="dcterms:W3CDTF">2023-01-14T17:28:52Z</dcterms:created>
  <dcterms:modified xsi:type="dcterms:W3CDTF">2023-09-17T15:32:42Z</dcterms:modified>
</cp:coreProperties>
</file>