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2" r:id="rId2"/>
    <p:sldId id="263" r:id="rId3"/>
    <p:sldId id="26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7/9/2023</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8EE-5B46-B229-F49B-045B6142B75A}"/>
              </a:ext>
            </a:extLst>
          </p:cNvPr>
          <p:cNvSpPr>
            <a:spLocks noGrp="1"/>
          </p:cNvSpPr>
          <p:nvPr>
            <p:ph type="ctrTitle"/>
          </p:nvPr>
        </p:nvSpPr>
        <p:spPr>
          <a:xfrm>
            <a:off x="234892" y="293616"/>
            <a:ext cx="11660697" cy="5712366"/>
          </a:xfrm>
        </p:spPr>
        <p:txBody>
          <a:bodyPr anchor="ctr">
            <a:noAutofit/>
          </a:bodyPr>
          <a:lstStyle/>
          <a:p>
            <a:pPr algn="l"/>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Praise the </a:t>
            </a:r>
            <a:r>
              <a:rPr lang="en-US" sz="3400" b="0" i="0" cap="small" dirty="0">
                <a:solidFill>
                  <a:schemeClr val="tx1">
                    <a:lumMod val="95000"/>
                  </a:schemeClr>
                </a:solidFill>
                <a:effectLst/>
                <a:latin typeface="Times New Roman" panose="02020603050405020304" pitchFamily="18" charset="0"/>
                <a:cs typeface="Times New Roman" panose="02020603050405020304" pitchFamily="18" charset="0"/>
              </a:rPr>
              <a:t>Lord</a:t>
            </a: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How blessed is the man who fears the </a:t>
            </a:r>
            <a:r>
              <a:rPr lang="en-US" sz="3400" b="0" i="0" cap="small" dirty="0">
                <a:solidFill>
                  <a:schemeClr val="tx1">
                    <a:lumMod val="95000"/>
                  </a:schemeClr>
                </a:solidFill>
                <a:effectLst/>
                <a:latin typeface="Times New Roman" panose="02020603050405020304" pitchFamily="18" charset="0"/>
                <a:cs typeface="Times New Roman" panose="02020603050405020304" pitchFamily="18" charset="0"/>
              </a:rPr>
              <a:t>Lord</a:t>
            </a: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Who greatly delights in His commandments.</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His descendants will be mighty on earth;</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The generation of the upright will be blessed.</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Wealth and riches are in his house,</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And his righteousness endures forever.</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Light arises in the darkness for the upright;</a:t>
            </a:r>
            <a:br>
              <a:rPr lang="en-US" sz="3400" dirty="0">
                <a:solidFill>
                  <a:schemeClr val="tx1">
                    <a:lumMod val="95000"/>
                  </a:schemeClr>
                </a:solidFill>
                <a:latin typeface="Times New Roman" panose="02020603050405020304" pitchFamily="18" charset="0"/>
                <a:cs typeface="Times New Roman" panose="02020603050405020304" pitchFamily="18" charset="0"/>
              </a:rPr>
            </a:br>
            <a:r>
              <a:rPr lang="en-US" sz="3400" b="0" i="1" dirty="0">
                <a:solidFill>
                  <a:schemeClr val="tx1">
                    <a:lumMod val="95000"/>
                  </a:schemeClr>
                </a:solidFill>
                <a:effectLst/>
                <a:latin typeface="Times New Roman" panose="02020603050405020304" pitchFamily="18" charset="0"/>
                <a:cs typeface="Times New Roman" panose="02020603050405020304" pitchFamily="18" charset="0"/>
              </a:rPr>
              <a:t>He is</a:t>
            </a: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 gracious and compassionate and righteous.</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endParaRPr lang="en-US" sz="3400" dirty="0">
              <a:solidFill>
                <a:schemeClr val="tx1">
                  <a:lumMod val="9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D5C08C-DD75-E85F-4417-B48041D8EF0F}"/>
              </a:ext>
            </a:extLst>
          </p:cNvPr>
          <p:cNvSpPr>
            <a:spLocks noGrp="1"/>
          </p:cNvSpPr>
          <p:nvPr>
            <p:ph type="subTitle" idx="1"/>
          </p:nvPr>
        </p:nvSpPr>
        <p:spPr>
          <a:xfrm>
            <a:off x="234892" y="6132352"/>
            <a:ext cx="11660697" cy="504045"/>
          </a:xfrm>
        </p:spPr>
        <p:txBody>
          <a:bodyPr anchor="ctr">
            <a:noAutofit/>
          </a:bodyPr>
          <a:lstStyle/>
          <a:p>
            <a:r>
              <a:rPr lang="en-US" sz="3200" dirty="0">
                <a:solidFill>
                  <a:schemeClr val="tx1">
                    <a:lumMod val="95000"/>
                  </a:schemeClr>
                </a:solidFill>
                <a:latin typeface="Times New Roman" panose="02020603050405020304" pitchFamily="18" charset="0"/>
                <a:cs typeface="Times New Roman" panose="02020603050405020304" pitchFamily="18" charset="0"/>
              </a:rPr>
              <a:t>Psalm 112:1-4</a:t>
            </a:r>
          </a:p>
        </p:txBody>
      </p:sp>
    </p:spTree>
    <p:extLst>
      <p:ext uri="{BB962C8B-B14F-4D97-AF65-F5344CB8AC3E}">
        <p14:creationId xmlns:p14="http://schemas.microsoft.com/office/powerpoint/2010/main" val="308869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8EE-5B46-B229-F49B-045B6142B75A}"/>
              </a:ext>
            </a:extLst>
          </p:cNvPr>
          <p:cNvSpPr>
            <a:spLocks noGrp="1"/>
          </p:cNvSpPr>
          <p:nvPr>
            <p:ph type="ctrTitle"/>
          </p:nvPr>
        </p:nvSpPr>
        <p:spPr>
          <a:xfrm>
            <a:off x="234892" y="293616"/>
            <a:ext cx="11660697" cy="5712366"/>
          </a:xfrm>
        </p:spPr>
        <p:txBody>
          <a:bodyPr anchor="ctr">
            <a:noAutofit/>
          </a:bodyPr>
          <a:lstStyle/>
          <a:p>
            <a:pPr algn="l"/>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It is well with the man who is gracious and lends;</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He will maintain his cause in judgment.</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For he will never be shaken;</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The righteous will be remembered forever.</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He will not fear evil tidings;</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His heart is steadfast, trusting in the Lord.</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His heart is upheld, he will not fear,</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Until he looks with satisfaction on his adversaries.</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He has given freely to the poor,</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His righteousness endures forever;</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His horn will be exalted in honor.</a:t>
            </a:r>
            <a:endParaRPr lang="en-US" sz="3400" dirty="0">
              <a:solidFill>
                <a:schemeClr val="tx1">
                  <a:lumMod val="9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D5C08C-DD75-E85F-4417-B48041D8EF0F}"/>
              </a:ext>
            </a:extLst>
          </p:cNvPr>
          <p:cNvSpPr>
            <a:spLocks noGrp="1"/>
          </p:cNvSpPr>
          <p:nvPr>
            <p:ph type="subTitle" idx="1"/>
          </p:nvPr>
        </p:nvSpPr>
        <p:spPr>
          <a:xfrm>
            <a:off x="234892" y="6132352"/>
            <a:ext cx="11660697" cy="504045"/>
          </a:xfrm>
        </p:spPr>
        <p:txBody>
          <a:bodyPr anchor="ctr">
            <a:noAutofit/>
          </a:bodyPr>
          <a:lstStyle/>
          <a:p>
            <a:r>
              <a:rPr lang="en-US" sz="3200" dirty="0">
                <a:solidFill>
                  <a:schemeClr val="tx1">
                    <a:lumMod val="95000"/>
                  </a:schemeClr>
                </a:solidFill>
                <a:latin typeface="Times New Roman" panose="02020603050405020304" pitchFamily="18" charset="0"/>
                <a:cs typeface="Times New Roman" panose="02020603050405020304" pitchFamily="18" charset="0"/>
              </a:rPr>
              <a:t>Palm 112:5-9</a:t>
            </a:r>
          </a:p>
        </p:txBody>
      </p:sp>
    </p:spTree>
    <p:extLst>
      <p:ext uri="{BB962C8B-B14F-4D97-AF65-F5344CB8AC3E}">
        <p14:creationId xmlns:p14="http://schemas.microsoft.com/office/powerpoint/2010/main" val="51583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8EE-5B46-B229-F49B-045B6142B75A}"/>
              </a:ext>
            </a:extLst>
          </p:cNvPr>
          <p:cNvSpPr>
            <a:spLocks noGrp="1"/>
          </p:cNvSpPr>
          <p:nvPr>
            <p:ph type="ctrTitle"/>
          </p:nvPr>
        </p:nvSpPr>
        <p:spPr>
          <a:xfrm>
            <a:off x="234892" y="293616"/>
            <a:ext cx="11660697" cy="5712366"/>
          </a:xfrm>
        </p:spPr>
        <p:txBody>
          <a:bodyPr anchor="ctr">
            <a:noAutofit/>
          </a:bodyPr>
          <a:lstStyle/>
          <a:p>
            <a:pPr algn="l"/>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The wicked will see it and be vexed,</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He will gnash his teeth and melt away;</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The desire of the wicked will perish.</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endParaRPr lang="en-US" sz="3400" dirty="0">
              <a:solidFill>
                <a:schemeClr val="tx1">
                  <a:lumMod val="9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D5C08C-DD75-E85F-4417-B48041D8EF0F}"/>
              </a:ext>
            </a:extLst>
          </p:cNvPr>
          <p:cNvSpPr>
            <a:spLocks noGrp="1"/>
          </p:cNvSpPr>
          <p:nvPr>
            <p:ph type="subTitle" idx="1"/>
          </p:nvPr>
        </p:nvSpPr>
        <p:spPr>
          <a:xfrm>
            <a:off x="234892" y="6132352"/>
            <a:ext cx="11660697" cy="504045"/>
          </a:xfrm>
        </p:spPr>
        <p:txBody>
          <a:bodyPr anchor="ctr">
            <a:noAutofit/>
          </a:bodyPr>
          <a:lstStyle/>
          <a:p>
            <a:r>
              <a:rPr lang="en-US" sz="3200" dirty="0">
                <a:solidFill>
                  <a:schemeClr val="tx1">
                    <a:lumMod val="95000"/>
                  </a:schemeClr>
                </a:solidFill>
                <a:latin typeface="Times New Roman" panose="02020603050405020304" pitchFamily="18" charset="0"/>
                <a:cs typeface="Times New Roman" panose="02020603050405020304" pitchFamily="18" charset="0"/>
              </a:rPr>
              <a:t>Palm 112:10</a:t>
            </a:r>
          </a:p>
        </p:txBody>
      </p:sp>
    </p:spTree>
    <p:extLst>
      <p:ext uri="{BB962C8B-B14F-4D97-AF65-F5344CB8AC3E}">
        <p14:creationId xmlns:p14="http://schemas.microsoft.com/office/powerpoint/2010/main" val="3795469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44</TotalTime>
  <Words>222</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Calisto MT</vt:lpstr>
      <vt:lpstr>Times New Roman</vt:lpstr>
      <vt:lpstr>Wingdings 2</vt:lpstr>
      <vt:lpstr>Slate</vt:lpstr>
      <vt:lpstr>Praise the Lord! How blessed is the man who fears the Lord, Who greatly delights in His commandments. His descendants will be mighty on earth; The generation of the upright will be blessed. Wealth and riches are in his house, And his righteousness endures forever. Light arises in the darkness for the upright; He is gracious and compassionate and righteous.  </vt:lpstr>
      <vt:lpstr>It is well with the man who is gracious and lends; He will maintain his cause in judgment. For he will never be shaken; The righteous will be remembered forever. He will not fear evil tidings; His heart is steadfast, trusting in the Lord. His heart is upheld, he will not fear, Until he looks with satisfaction on his adversaries. He has given freely to the poor, His righteousness endures forever; His horn will be exalted in honor.</vt:lpstr>
      <vt:lpstr>The wicked will see it and be vexed, He will gnash his teeth and melt away; The desire of the wicked will perish.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God so loved the world, that He gave His only begotten Son, that whoever believes in Him shall not perish, but have eternal life.</dc:title>
  <dc:creator>webma</dc:creator>
  <cp:lastModifiedBy>webma</cp:lastModifiedBy>
  <cp:revision>12</cp:revision>
  <dcterms:created xsi:type="dcterms:W3CDTF">2023-01-14T17:28:52Z</dcterms:created>
  <dcterms:modified xsi:type="dcterms:W3CDTF">2023-07-09T15:55:59Z</dcterms:modified>
</cp:coreProperties>
</file>