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2" r:id="rId2"/>
    <p:sldId id="26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6/25/2023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6/25/2023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6/25/2023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6/25/2023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6/25/2023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6/25/2023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6/25/2023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6/25/2023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6/25/2023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6/25/2023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6/25/2023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6/25/2023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508EE-5B46-B229-F49B-045B6142B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892" y="293616"/>
            <a:ext cx="11660697" cy="5712366"/>
          </a:xfrm>
        </p:spPr>
        <p:txBody>
          <a:bodyPr anchor="ctr">
            <a:noAutofit/>
          </a:bodyPr>
          <a:lstStyle/>
          <a:p>
            <a:pPr algn="l"/>
            <a:r>
              <a:rPr 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Lord Praised for His Goodness.</a:t>
            </a:r>
            <a:br>
              <a:rPr lang="en-US" sz="44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111 Praise the Lord!</a:t>
            </a:r>
            <a:b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 will give thanks to the Lord with all my heart,</a:t>
            </a:r>
            <a:b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the company of the upright and in the assembly.</a:t>
            </a:r>
            <a:b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Great are the works of the Lord;</a:t>
            </a:r>
            <a:b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They are studied by all who delight in them.</a:t>
            </a:r>
            <a:b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Splendid and majestic is His work,</a:t>
            </a:r>
            <a:b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His righteousness endures forever.</a:t>
            </a:r>
            <a:b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 He has made His wonders to be remembered;</a:t>
            </a:r>
            <a:b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Lord is gracious and compassionate.</a:t>
            </a:r>
            <a:b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 He has given food to those who fear Him;</a:t>
            </a:r>
            <a:b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will remember His covenant forever.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D5C08C-DD75-E85F-4417-B48041D8E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892" y="6132352"/>
            <a:ext cx="11660697" cy="504045"/>
          </a:xfrm>
        </p:spPr>
        <p:txBody>
          <a:bodyPr anchor="ctr">
            <a:noAutofit/>
          </a:bodyPr>
          <a:lstStyle/>
          <a:p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Psalm 111:1-5</a:t>
            </a:r>
          </a:p>
        </p:txBody>
      </p:sp>
    </p:spTree>
    <p:extLst>
      <p:ext uri="{BB962C8B-B14F-4D97-AF65-F5344CB8AC3E}">
        <p14:creationId xmlns:p14="http://schemas.microsoft.com/office/powerpoint/2010/main" val="308869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508EE-5B46-B229-F49B-045B6142B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892" y="293616"/>
            <a:ext cx="11660697" cy="5712366"/>
          </a:xfrm>
        </p:spPr>
        <p:txBody>
          <a:bodyPr anchor="ctr">
            <a:noAutofit/>
          </a:bodyPr>
          <a:lstStyle/>
          <a:p>
            <a:pPr algn="l"/>
            <a: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  He has made known to His people the power of His works,</a:t>
            </a:r>
            <a:b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giving them the heritage of the nations.</a:t>
            </a:r>
            <a:b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 The works of His hands are truth and justice;</a:t>
            </a:r>
            <a:b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 His precepts are sure.</a:t>
            </a:r>
            <a:b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 They are upheld forever and ever;</a:t>
            </a:r>
            <a:b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They are performed in truth and uprightness.</a:t>
            </a:r>
            <a:b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 He has sent redemption to His people;</a:t>
            </a:r>
            <a:b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has ordained His covenant forever;</a:t>
            </a:r>
            <a:b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Holy and awesome is His name.</a:t>
            </a:r>
            <a:b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 The fear of the Lord is the beginning of wisdom;</a:t>
            </a:r>
            <a:b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good understanding have all those </a:t>
            </a:r>
            <a:r>
              <a:rPr lang="en-US" sz="3000" b="0" i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who do </a:t>
            </a:r>
            <a: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His commandments;</a:t>
            </a:r>
            <a:b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His praise endures forever.</a:t>
            </a:r>
            <a:br>
              <a:rPr lang="en-US" sz="3000" b="0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000" b="0" i="0" dirty="0">
              <a:solidFill>
                <a:schemeClr val="tx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D5C08C-DD75-E85F-4417-B48041D8EF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892" y="6132352"/>
            <a:ext cx="11660697" cy="504045"/>
          </a:xfrm>
        </p:spPr>
        <p:txBody>
          <a:bodyPr anchor="ctr">
            <a:noAutofit/>
          </a:bodyPr>
          <a:lstStyle/>
          <a:p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Palm 111:6-10</a:t>
            </a:r>
          </a:p>
        </p:txBody>
      </p:sp>
    </p:spTree>
    <p:extLst>
      <p:ext uri="{BB962C8B-B14F-4D97-AF65-F5344CB8AC3E}">
        <p14:creationId xmlns:p14="http://schemas.microsoft.com/office/powerpoint/2010/main" val="5158339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84</TotalTime>
  <Words>237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Calisto MT</vt:lpstr>
      <vt:lpstr>Times New Roman</vt:lpstr>
      <vt:lpstr>Wingdings 2</vt:lpstr>
      <vt:lpstr>Slate</vt:lpstr>
      <vt:lpstr>The Lord Praised for His Goodness. 111 Praise the Lord! I will give thanks to the Lord with all my heart, In the company of the upright and in the assembly. 2 Great are the works of the Lord; They are studied by all who delight in them. 3 Splendid and majestic is His work, And His righteousness endures forever. 4 He has made His wonders to be remembered; The Lord is gracious and compassionate. 5 He has given food to those who fear Him; He will remember His covenant forever.</vt:lpstr>
      <vt:lpstr>6  He has made known to His people the power of His works, In giving them the heritage of the nations. 7 The works of His hands are truth and justice; All His precepts are sure. 8 They are upheld forever and ever; They are performed in truth and uprightness. 9 He has sent redemption to His people; He has ordained His covenant forever; Holy and awesome is His name. 10 The fear of the Lord is the beginning of wisdom; A good understanding have all those who do His commandments; His praise endures forever.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“For God so loved the world, that He gave His only begotten Son, that whoever believes in Him shall not perish, but have eternal life.</dc:title>
  <dc:creator>webma</dc:creator>
  <cp:lastModifiedBy>webma</cp:lastModifiedBy>
  <cp:revision>16</cp:revision>
  <dcterms:created xsi:type="dcterms:W3CDTF">2023-01-14T17:28:52Z</dcterms:created>
  <dcterms:modified xsi:type="dcterms:W3CDTF">2023-06-25T15:43:28Z</dcterms:modified>
</cp:coreProperties>
</file>