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1247" r:id="rId3"/>
    <p:sldId id="1306" r:id="rId4"/>
    <p:sldId id="1307" r:id="rId5"/>
    <p:sldId id="1294" r:id="rId6"/>
    <p:sldId id="1308" r:id="rId7"/>
    <p:sldId id="1309" r:id="rId8"/>
    <p:sldId id="1310" r:id="rId9"/>
    <p:sldId id="1311" r:id="rId10"/>
    <p:sldId id="1312" r:id="rId11"/>
    <p:sldId id="1313" r:id="rId12"/>
    <p:sldId id="1314" r:id="rId13"/>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95780"/>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B91A28-6F35-48A4-8962-3EC9FB259DA4}" v="944" dt="2024-08-31T15:53:06.2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6" autoAdjust="0"/>
    <p:restoredTop sz="94660"/>
  </p:normalViewPr>
  <p:slideViewPr>
    <p:cSldViewPr snapToGrid="0">
      <p:cViewPr varScale="1">
        <p:scale>
          <a:sx n="64" d="100"/>
          <a:sy n="64" d="100"/>
        </p:scale>
        <p:origin x="6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45B91A28-6F35-48A4-8962-3EC9FB259DA4}"/>
    <pc:docChg chg="undo custSel addSld delSld modSld">
      <pc:chgData name="Ed Godfrey" userId="61aa7c48ee0e3db0" providerId="LiveId" clId="{45B91A28-6F35-48A4-8962-3EC9FB259DA4}" dt="2024-08-31T15:53:12.185" v="1763" actId="47"/>
      <pc:docMkLst>
        <pc:docMk/>
      </pc:docMkLst>
      <pc:sldChg chg="addSp delSp modSp mod">
        <pc:chgData name="Ed Godfrey" userId="61aa7c48ee0e3db0" providerId="LiveId" clId="{45B91A28-6F35-48A4-8962-3EC9FB259DA4}" dt="2024-08-31T15:06:27.439" v="90" actId="255"/>
        <pc:sldMkLst>
          <pc:docMk/>
          <pc:sldMk cId="3275922726" sldId="1127"/>
        </pc:sldMkLst>
        <pc:spChg chg="mod">
          <ac:chgData name="Ed Godfrey" userId="61aa7c48ee0e3db0" providerId="LiveId" clId="{45B91A28-6F35-48A4-8962-3EC9FB259DA4}" dt="2024-08-31T15:05:03.251" v="84" actId="207"/>
          <ac:spMkLst>
            <pc:docMk/>
            <pc:sldMk cId="3275922726" sldId="1127"/>
            <ac:spMk id="5" creationId="{0CAA8F06-2798-4F2A-8DC9-8E009C9AC104}"/>
          </ac:spMkLst>
        </pc:spChg>
        <pc:spChg chg="add mod">
          <ac:chgData name="Ed Godfrey" userId="61aa7c48ee0e3db0" providerId="LiveId" clId="{45B91A28-6F35-48A4-8962-3EC9FB259DA4}" dt="2024-08-31T15:06:27.439" v="90" actId="255"/>
          <ac:spMkLst>
            <pc:docMk/>
            <pc:sldMk cId="3275922726" sldId="1127"/>
            <ac:spMk id="6" creationId="{7765AE4E-6A9A-669D-FB60-9DA84502381C}"/>
          </ac:spMkLst>
        </pc:spChg>
        <pc:picChg chg="del">
          <ac:chgData name="Ed Godfrey" userId="61aa7c48ee0e3db0" providerId="LiveId" clId="{45B91A28-6F35-48A4-8962-3EC9FB259DA4}" dt="2024-08-31T15:02:13.493" v="0" actId="21"/>
          <ac:picMkLst>
            <pc:docMk/>
            <pc:sldMk cId="3275922726" sldId="1127"/>
            <ac:picMk id="3" creationId="{D5054C82-7021-5198-EC9B-F9840937EFA1}"/>
          </ac:picMkLst>
        </pc:picChg>
        <pc:picChg chg="add mod ord">
          <ac:chgData name="Ed Godfrey" userId="61aa7c48ee0e3db0" providerId="LiveId" clId="{45B91A28-6F35-48A4-8962-3EC9FB259DA4}" dt="2024-08-31T15:04:52.420" v="66" actId="167"/>
          <ac:picMkLst>
            <pc:docMk/>
            <pc:sldMk cId="3275922726" sldId="1127"/>
            <ac:picMk id="4" creationId="{E48CEB61-922C-7A31-7F7C-22EEB6157BD9}"/>
          </ac:picMkLst>
        </pc:picChg>
      </pc:sldChg>
      <pc:sldChg chg="modSp mod">
        <pc:chgData name="Ed Godfrey" userId="61aa7c48ee0e3db0" providerId="LiveId" clId="{45B91A28-6F35-48A4-8962-3EC9FB259DA4}" dt="2024-08-31T15:07:49.172" v="110" actId="20577"/>
        <pc:sldMkLst>
          <pc:docMk/>
          <pc:sldMk cId="3631995350" sldId="1247"/>
        </pc:sldMkLst>
        <pc:spChg chg="mod">
          <ac:chgData name="Ed Godfrey" userId="61aa7c48ee0e3db0" providerId="LiveId" clId="{45B91A28-6F35-48A4-8962-3EC9FB259DA4}" dt="2024-08-31T15:07:36.245" v="95" actId="255"/>
          <ac:spMkLst>
            <pc:docMk/>
            <pc:sldMk cId="3631995350" sldId="1247"/>
            <ac:spMk id="2" creationId="{F08A2007-B9E6-48A8-9E5E-C98EDFD53C8F}"/>
          </ac:spMkLst>
        </pc:spChg>
        <pc:spChg chg="mod">
          <ac:chgData name="Ed Godfrey" userId="61aa7c48ee0e3db0" providerId="LiveId" clId="{45B91A28-6F35-48A4-8962-3EC9FB259DA4}" dt="2024-08-31T15:07:49.172" v="110" actId="20577"/>
          <ac:spMkLst>
            <pc:docMk/>
            <pc:sldMk cId="3631995350" sldId="1247"/>
            <ac:spMk id="3" creationId="{F6C638D0-C884-48CF-BE26-27EEF100FAF2}"/>
          </ac:spMkLst>
        </pc:spChg>
      </pc:sldChg>
      <pc:sldChg chg="modSp mod modAnim">
        <pc:chgData name="Ed Godfrey" userId="61aa7c48ee0e3db0" providerId="LiveId" clId="{45B91A28-6F35-48A4-8962-3EC9FB259DA4}" dt="2024-08-31T15:14:39.216" v="423" actId="20577"/>
        <pc:sldMkLst>
          <pc:docMk/>
          <pc:sldMk cId="671382944" sldId="1294"/>
        </pc:sldMkLst>
        <pc:spChg chg="mod">
          <ac:chgData name="Ed Godfrey" userId="61aa7c48ee0e3db0" providerId="LiveId" clId="{45B91A28-6F35-48A4-8962-3EC9FB259DA4}" dt="2024-08-31T15:10:44.974" v="264" actId="6549"/>
          <ac:spMkLst>
            <pc:docMk/>
            <pc:sldMk cId="671382944" sldId="1294"/>
            <ac:spMk id="2" creationId="{F08A2007-B9E6-48A8-9E5E-C98EDFD53C8F}"/>
          </ac:spMkLst>
        </pc:spChg>
        <pc:spChg chg="mod">
          <ac:chgData name="Ed Godfrey" userId="61aa7c48ee0e3db0" providerId="LiveId" clId="{45B91A28-6F35-48A4-8962-3EC9FB259DA4}" dt="2024-08-31T15:10:26.517" v="207" actId="207"/>
          <ac:spMkLst>
            <pc:docMk/>
            <pc:sldMk cId="671382944" sldId="1294"/>
            <ac:spMk id="3" creationId="{F6C638D0-C884-48CF-BE26-27EEF100FAF2}"/>
          </ac:spMkLst>
        </pc:spChg>
        <pc:spChg chg="mod">
          <ac:chgData name="Ed Godfrey" userId="61aa7c48ee0e3db0" providerId="LiveId" clId="{45B91A28-6F35-48A4-8962-3EC9FB259DA4}" dt="2024-08-31T15:13:44.194" v="325" actId="20577"/>
          <ac:spMkLst>
            <pc:docMk/>
            <pc:sldMk cId="671382944" sldId="1294"/>
            <ac:spMk id="4" creationId="{429613F9-0ED3-7AA5-8D45-4CF7E279F709}"/>
          </ac:spMkLst>
        </pc:spChg>
        <pc:spChg chg="mod">
          <ac:chgData name="Ed Godfrey" userId="61aa7c48ee0e3db0" providerId="LiveId" clId="{45B91A28-6F35-48A4-8962-3EC9FB259DA4}" dt="2024-08-31T15:14:39.216" v="423" actId="20577"/>
          <ac:spMkLst>
            <pc:docMk/>
            <pc:sldMk cId="671382944" sldId="1294"/>
            <ac:spMk id="5" creationId="{9962086F-4BFB-E1E3-3C87-D3E205D59425}"/>
          </ac:spMkLst>
        </pc:spChg>
      </pc:sldChg>
      <pc:sldChg chg="del">
        <pc:chgData name="Ed Godfrey" userId="61aa7c48ee0e3db0" providerId="LiveId" clId="{45B91A28-6F35-48A4-8962-3EC9FB259DA4}" dt="2024-08-31T15:10:08.174" v="165" actId="47"/>
        <pc:sldMkLst>
          <pc:docMk/>
          <pc:sldMk cId="1988776260" sldId="1299"/>
        </pc:sldMkLst>
      </pc:sldChg>
      <pc:sldChg chg="del">
        <pc:chgData name="Ed Godfrey" userId="61aa7c48ee0e3db0" providerId="LiveId" clId="{45B91A28-6F35-48A4-8962-3EC9FB259DA4}" dt="2024-08-31T15:53:08.446" v="1756" actId="47"/>
        <pc:sldMkLst>
          <pc:docMk/>
          <pc:sldMk cId="1260975673" sldId="1300"/>
        </pc:sldMkLst>
      </pc:sldChg>
      <pc:sldChg chg="del">
        <pc:chgData name="Ed Godfrey" userId="61aa7c48ee0e3db0" providerId="LiveId" clId="{45B91A28-6F35-48A4-8962-3EC9FB259DA4}" dt="2024-08-31T15:53:08.795" v="1757" actId="47"/>
        <pc:sldMkLst>
          <pc:docMk/>
          <pc:sldMk cId="4262791534" sldId="1301"/>
        </pc:sldMkLst>
      </pc:sldChg>
      <pc:sldChg chg="del">
        <pc:chgData name="Ed Godfrey" userId="61aa7c48ee0e3db0" providerId="LiveId" clId="{45B91A28-6F35-48A4-8962-3EC9FB259DA4}" dt="2024-08-31T15:53:09.037" v="1758" actId="47"/>
        <pc:sldMkLst>
          <pc:docMk/>
          <pc:sldMk cId="2512173087" sldId="1302"/>
        </pc:sldMkLst>
      </pc:sldChg>
      <pc:sldChg chg="del">
        <pc:chgData name="Ed Godfrey" userId="61aa7c48ee0e3db0" providerId="LiveId" clId="{45B91A28-6F35-48A4-8962-3EC9FB259DA4}" dt="2024-08-31T15:53:09.274" v="1759" actId="47"/>
        <pc:sldMkLst>
          <pc:docMk/>
          <pc:sldMk cId="210135445" sldId="1303"/>
        </pc:sldMkLst>
      </pc:sldChg>
      <pc:sldChg chg="del">
        <pc:chgData name="Ed Godfrey" userId="61aa7c48ee0e3db0" providerId="LiveId" clId="{45B91A28-6F35-48A4-8962-3EC9FB259DA4}" dt="2024-08-31T15:53:09.545" v="1760" actId="47"/>
        <pc:sldMkLst>
          <pc:docMk/>
          <pc:sldMk cId="290299034" sldId="1304"/>
        </pc:sldMkLst>
      </pc:sldChg>
      <pc:sldChg chg="del">
        <pc:chgData name="Ed Godfrey" userId="61aa7c48ee0e3db0" providerId="LiveId" clId="{45B91A28-6F35-48A4-8962-3EC9FB259DA4}" dt="2024-08-31T15:53:09.823" v="1761" actId="47"/>
        <pc:sldMkLst>
          <pc:docMk/>
          <pc:sldMk cId="1044941475" sldId="1305"/>
        </pc:sldMkLst>
      </pc:sldChg>
      <pc:sldChg chg="modSp add mod">
        <pc:chgData name="Ed Godfrey" userId="61aa7c48ee0e3db0" providerId="LiveId" clId="{45B91A28-6F35-48A4-8962-3EC9FB259DA4}" dt="2024-08-31T15:08:57.719" v="154" actId="255"/>
        <pc:sldMkLst>
          <pc:docMk/>
          <pc:sldMk cId="479729108" sldId="1306"/>
        </pc:sldMkLst>
        <pc:spChg chg="mod">
          <ac:chgData name="Ed Godfrey" userId="61aa7c48ee0e3db0" providerId="LiveId" clId="{45B91A28-6F35-48A4-8962-3EC9FB259DA4}" dt="2024-08-31T15:08:57.719" v="154" actId="255"/>
          <ac:spMkLst>
            <pc:docMk/>
            <pc:sldMk cId="479729108" sldId="1306"/>
            <ac:spMk id="2" creationId="{F08A2007-B9E6-48A8-9E5E-C98EDFD53C8F}"/>
          </ac:spMkLst>
        </pc:spChg>
        <pc:spChg chg="mod">
          <ac:chgData name="Ed Godfrey" userId="61aa7c48ee0e3db0" providerId="LiveId" clId="{45B91A28-6F35-48A4-8962-3EC9FB259DA4}" dt="2024-08-31T15:08:40.876" v="151" actId="20577"/>
          <ac:spMkLst>
            <pc:docMk/>
            <pc:sldMk cId="479729108" sldId="1306"/>
            <ac:spMk id="3" creationId="{F6C638D0-C884-48CF-BE26-27EEF100FAF2}"/>
          </ac:spMkLst>
        </pc:spChg>
      </pc:sldChg>
      <pc:sldChg chg="modSp add mod">
        <pc:chgData name="Ed Godfrey" userId="61aa7c48ee0e3db0" providerId="LiveId" clId="{45B91A28-6F35-48A4-8962-3EC9FB259DA4}" dt="2024-08-31T15:09:48.963" v="164" actId="6549"/>
        <pc:sldMkLst>
          <pc:docMk/>
          <pc:sldMk cId="955079184" sldId="1307"/>
        </pc:sldMkLst>
        <pc:spChg chg="mod">
          <ac:chgData name="Ed Godfrey" userId="61aa7c48ee0e3db0" providerId="LiveId" clId="{45B91A28-6F35-48A4-8962-3EC9FB259DA4}" dt="2024-08-31T15:09:37.879" v="158" actId="255"/>
          <ac:spMkLst>
            <pc:docMk/>
            <pc:sldMk cId="955079184" sldId="1307"/>
            <ac:spMk id="2" creationId="{F08A2007-B9E6-48A8-9E5E-C98EDFD53C8F}"/>
          </ac:spMkLst>
        </pc:spChg>
        <pc:spChg chg="mod">
          <ac:chgData name="Ed Godfrey" userId="61aa7c48ee0e3db0" providerId="LiveId" clId="{45B91A28-6F35-48A4-8962-3EC9FB259DA4}" dt="2024-08-31T15:09:48.963" v="164" actId="6549"/>
          <ac:spMkLst>
            <pc:docMk/>
            <pc:sldMk cId="955079184" sldId="1307"/>
            <ac:spMk id="3" creationId="{F6C638D0-C884-48CF-BE26-27EEF100FAF2}"/>
          </ac:spMkLst>
        </pc:spChg>
      </pc:sldChg>
      <pc:sldChg chg="modSp add mod modAnim">
        <pc:chgData name="Ed Godfrey" userId="61aa7c48ee0e3db0" providerId="LiveId" clId="{45B91A28-6F35-48A4-8962-3EC9FB259DA4}" dt="2024-08-31T15:17:19.410" v="617"/>
        <pc:sldMkLst>
          <pc:docMk/>
          <pc:sldMk cId="3294865832" sldId="1308"/>
        </pc:sldMkLst>
        <pc:spChg chg="mod">
          <ac:chgData name="Ed Godfrey" userId="61aa7c48ee0e3db0" providerId="LiveId" clId="{45B91A28-6F35-48A4-8962-3EC9FB259DA4}" dt="2024-08-31T15:16:49.047" v="600" actId="20577"/>
          <ac:spMkLst>
            <pc:docMk/>
            <pc:sldMk cId="3294865832" sldId="1308"/>
            <ac:spMk id="2" creationId="{F08A2007-B9E6-48A8-9E5E-C98EDFD53C8F}"/>
          </ac:spMkLst>
        </pc:spChg>
        <pc:spChg chg="mod">
          <ac:chgData name="Ed Godfrey" userId="61aa7c48ee0e3db0" providerId="LiveId" clId="{45B91A28-6F35-48A4-8962-3EC9FB259DA4}" dt="2024-08-31T15:15:40.624" v="455" actId="20577"/>
          <ac:spMkLst>
            <pc:docMk/>
            <pc:sldMk cId="3294865832" sldId="1308"/>
            <ac:spMk id="3" creationId="{F6C638D0-C884-48CF-BE26-27EEF100FAF2}"/>
          </ac:spMkLst>
        </pc:spChg>
      </pc:sldChg>
      <pc:sldChg chg="modSp add mod">
        <pc:chgData name="Ed Godfrey" userId="61aa7c48ee0e3db0" providerId="LiveId" clId="{45B91A28-6F35-48A4-8962-3EC9FB259DA4}" dt="2024-08-31T15:19:01.630" v="635" actId="20577"/>
        <pc:sldMkLst>
          <pc:docMk/>
          <pc:sldMk cId="2684426786" sldId="1309"/>
        </pc:sldMkLst>
        <pc:spChg chg="mod">
          <ac:chgData name="Ed Godfrey" userId="61aa7c48ee0e3db0" providerId="LiveId" clId="{45B91A28-6F35-48A4-8962-3EC9FB259DA4}" dt="2024-08-31T15:18:55.313" v="620" actId="255"/>
          <ac:spMkLst>
            <pc:docMk/>
            <pc:sldMk cId="2684426786" sldId="1309"/>
            <ac:spMk id="2" creationId="{F08A2007-B9E6-48A8-9E5E-C98EDFD53C8F}"/>
          </ac:spMkLst>
        </pc:spChg>
        <pc:spChg chg="mod">
          <ac:chgData name="Ed Godfrey" userId="61aa7c48ee0e3db0" providerId="LiveId" clId="{45B91A28-6F35-48A4-8962-3EC9FB259DA4}" dt="2024-08-31T15:19:01.630" v="635" actId="20577"/>
          <ac:spMkLst>
            <pc:docMk/>
            <pc:sldMk cId="2684426786" sldId="1309"/>
            <ac:spMk id="3" creationId="{F6C638D0-C884-48CF-BE26-27EEF100FAF2}"/>
          </ac:spMkLst>
        </pc:spChg>
      </pc:sldChg>
      <pc:sldChg chg="modSp add modAnim">
        <pc:chgData name="Ed Godfrey" userId="61aa7c48ee0e3db0" providerId="LiveId" clId="{45B91A28-6F35-48A4-8962-3EC9FB259DA4}" dt="2024-08-31T15:22:58.031" v="844" actId="20577"/>
        <pc:sldMkLst>
          <pc:docMk/>
          <pc:sldMk cId="3986406952" sldId="1310"/>
        </pc:sldMkLst>
        <pc:spChg chg="mod">
          <ac:chgData name="Ed Godfrey" userId="61aa7c48ee0e3db0" providerId="LiveId" clId="{45B91A28-6F35-48A4-8962-3EC9FB259DA4}" dt="2024-08-31T15:22:58.031" v="844" actId="20577"/>
          <ac:spMkLst>
            <pc:docMk/>
            <pc:sldMk cId="3986406952" sldId="1310"/>
            <ac:spMk id="5" creationId="{9962086F-4BFB-E1E3-3C87-D3E205D59425}"/>
          </ac:spMkLst>
        </pc:spChg>
      </pc:sldChg>
      <pc:sldChg chg="modSp add mod modAnim">
        <pc:chgData name="Ed Godfrey" userId="61aa7c48ee0e3db0" providerId="LiveId" clId="{45B91A28-6F35-48A4-8962-3EC9FB259DA4}" dt="2024-08-31T15:27:38.078" v="1173" actId="20577"/>
        <pc:sldMkLst>
          <pc:docMk/>
          <pc:sldMk cId="1913384337" sldId="1311"/>
        </pc:sldMkLst>
        <pc:spChg chg="mod">
          <ac:chgData name="Ed Godfrey" userId="61aa7c48ee0e3db0" providerId="LiveId" clId="{45B91A28-6F35-48A4-8962-3EC9FB259DA4}" dt="2024-08-31T15:25:03.234" v="979" actId="20577"/>
          <ac:spMkLst>
            <pc:docMk/>
            <pc:sldMk cId="1913384337" sldId="1311"/>
            <ac:spMk id="2" creationId="{F08A2007-B9E6-48A8-9E5E-C98EDFD53C8F}"/>
          </ac:spMkLst>
        </pc:spChg>
        <pc:spChg chg="mod">
          <ac:chgData name="Ed Godfrey" userId="61aa7c48ee0e3db0" providerId="LiveId" clId="{45B91A28-6F35-48A4-8962-3EC9FB259DA4}" dt="2024-08-31T15:25:46.599" v="1007" actId="1035"/>
          <ac:spMkLst>
            <pc:docMk/>
            <pc:sldMk cId="1913384337" sldId="1311"/>
            <ac:spMk id="4" creationId="{429613F9-0ED3-7AA5-8D45-4CF7E279F709}"/>
          </ac:spMkLst>
        </pc:spChg>
        <pc:spChg chg="mod">
          <ac:chgData name="Ed Godfrey" userId="61aa7c48ee0e3db0" providerId="LiveId" clId="{45B91A28-6F35-48A4-8962-3EC9FB259DA4}" dt="2024-08-31T15:27:38.078" v="1173" actId="20577"/>
          <ac:spMkLst>
            <pc:docMk/>
            <pc:sldMk cId="1913384337" sldId="1311"/>
            <ac:spMk id="5" creationId="{9962086F-4BFB-E1E3-3C87-D3E205D59425}"/>
          </ac:spMkLst>
        </pc:spChg>
      </pc:sldChg>
      <pc:sldChg chg="modSp add del mod">
        <pc:chgData name="Ed Godfrey" userId="61aa7c48ee0e3db0" providerId="LiveId" clId="{45B91A28-6F35-48A4-8962-3EC9FB259DA4}" dt="2024-08-31T15:24:30.330" v="898" actId="2696"/>
        <pc:sldMkLst>
          <pc:docMk/>
          <pc:sldMk cId="3877754393" sldId="1311"/>
        </pc:sldMkLst>
        <pc:spChg chg="mod">
          <ac:chgData name="Ed Godfrey" userId="61aa7c48ee0e3db0" providerId="LiveId" clId="{45B91A28-6F35-48A4-8962-3EC9FB259DA4}" dt="2024-08-31T15:24:26.156" v="897" actId="1036"/>
          <ac:spMkLst>
            <pc:docMk/>
            <pc:sldMk cId="3877754393" sldId="1311"/>
            <ac:spMk id="4" creationId="{429613F9-0ED3-7AA5-8D45-4CF7E279F709}"/>
          </ac:spMkLst>
        </pc:spChg>
        <pc:spChg chg="mod">
          <ac:chgData name="Ed Godfrey" userId="61aa7c48ee0e3db0" providerId="LiveId" clId="{45B91A28-6F35-48A4-8962-3EC9FB259DA4}" dt="2024-08-31T15:24:20.749" v="873" actId="1036"/>
          <ac:spMkLst>
            <pc:docMk/>
            <pc:sldMk cId="3877754393" sldId="1311"/>
            <ac:spMk id="5" creationId="{9962086F-4BFB-E1E3-3C87-D3E205D59425}"/>
          </ac:spMkLst>
        </pc:spChg>
      </pc:sldChg>
      <pc:sldChg chg="modSp add mod modAnim">
        <pc:chgData name="Ed Godfrey" userId="61aa7c48ee0e3db0" providerId="LiveId" clId="{45B91A28-6F35-48A4-8962-3EC9FB259DA4}" dt="2024-08-31T15:44:38.725" v="1679" actId="114"/>
        <pc:sldMkLst>
          <pc:docMk/>
          <pc:sldMk cId="3927847682" sldId="1312"/>
        </pc:sldMkLst>
        <pc:spChg chg="mod">
          <ac:chgData name="Ed Godfrey" userId="61aa7c48ee0e3db0" providerId="LiveId" clId="{45B91A28-6F35-48A4-8962-3EC9FB259DA4}" dt="2024-08-31T15:28:57.743" v="1249" actId="20577"/>
          <ac:spMkLst>
            <pc:docMk/>
            <pc:sldMk cId="3927847682" sldId="1312"/>
            <ac:spMk id="2" creationId="{F08A2007-B9E6-48A8-9E5E-C98EDFD53C8F}"/>
          </ac:spMkLst>
        </pc:spChg>
        <pc:spChg chg="mod">
          <ac:chgData name="Ed Godfrey" userId="61aa7c48ee0e3db0" providerId="LiveId" clId="{45B91A28-6F35-48A4-8962-3EC9FB259DA4}" dt="2024-08-31T15:29:35.237" v="1270" actId="1035"/>
          <ac:spMkLst>
            <pc:docMk/>
            <pc:sldMk cId="3927847682" sldId="1312"/>
            <ac:spMk id="4" creationId="{429613F9-0ED3-7AA5-8D45-4CF7E279F709}"/>
          </ac:spMkLst>
        </pc:spChg>
        <pc:spChg chg="mod">
          <ac:chgData name="Ed Godfrey" userId="61aa7c48ee0e3db0" providerId="LiveId" clId="{45B91A28-6F35-48A4-8962-3EC9FB259DA4}" dt="2024-08-31T15:44:38.725" v="1679" actId="114"/>
          <ac:spMkLst>
            <pc:docMk/>
            <pc:sldMk cId="3927847682" sldId="1312"/>
            <ac:spMk id="5" creationId="{9962086F-4BFB-E1E3-3C87-D3E205D59425}"/>
          </ac:spMkLst>
        </pc:spChg>
      </pc:sldChg>
      <pc:sldChg chg="modSp add mod">
        <pc:chgData name="Ed Godfrey" userId="61aa7c48ee0e3db0" providerId="LiveId" clId="{45B91A28-6F35-48A4-8962-3EC9FB259DA4}" dt="2024-08-31T15:52:08.518" v="1754" actId="6549"/>
        <pc:sldMkLst>
          <pc:docMk/>
          <pc:sldMk cId="1115296659" sldId="1313"/>
        </pc:sldMkLst>
        <pc:spChg chg="mod">
          <ac:chgData name="Ed Godfrey" userId="61aa7c48ee0e3db0" providerId="LiveId" clId="{45B91A28-6F35-48A4-8962-3EC9FB259DA4}" dt="2024-08-31T15:52:08.518" v="1754" actId="6549"/>
          <ac:spMkLst>
            <pc:docMk/>
            <pc:sldMk cId="1115296659" sldId="1313"/>
            <ac:spMk id="2" creationId="{F08A2007-B9E6-48A8-9E5E-C98EDFD53C8F}"/>
          </ac:spMkLst>
        </pc:spChg>
        <pc:spChg chg="mod">
          <ac:chgData name="Ed Godfrey" userId="61aa7c48ee0e3db0" providerId="LiveId" clId="{45B91A28-6F35-48A4-8962-3EC9FB259DA4}" dt="2024-08-31T15:51:00.679" v="1735" actId="20577"/>
          <ac:spMkLst>
            <pc:docMk/>
            <pc:sldMk cId="1115296659" sldId="1313"/>
            <ac:spMk id="3" creationId="{F6C638D0-C884-48CF-BE26-27EEF100FAF2}"/>
          </ac:spMkLst>
        </pc:spChg>
      </pc:sldChg>
      <pc:sldChg chg="add del">
        <pc:chgData name="Ed Godfrey" userId="61aa7c48ee0e3db0" providerId="LiveId" clId="{45B91A28-6F35-48A4-8962-3EC9FB259DA4}" dt="2024-08-31T15:53:12.185" v="1763" actId="47"/>
        <pc:sldMkLst>
          <pc:docMk/>
          <pc:sldMk cId="535697364" sldId="131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8/31/2024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8/31/2024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8/31/2024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8/31/2024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8/31/2024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8/31/2024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8/31/2024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8/31/2024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8/31/2024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8/31/2024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8/31/2024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8/31/2024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8/31/2024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8/31/2024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8/31/2024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8/31/2024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8/31/2024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8/31/2024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green paint splashes&#10;&#10;Description automatically generated">
            <a:extLst>
              <a:ext uri="{FF2B5EF4-FFF2-40B4-BE49-F238E27FC236}">
                <a16:creationId xmlns:a16="http://schemas.microsoft.com/office/drawing/2014/main" id="{E48CEB61-922C-7A31-7F7C-22EEB6157BD9}"/>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solidFill>
                  <a:srgbClr val="195780"/>
                </a:solidFill>
                <a:latin typeface="Candara" panose="020E0502030303020204" pitchFamily="34" charset="0"/>
              </a:rPr>
              <a:t>September 1, 2024</a:t>
            </a:r>
          </a:p>
        </p:txBody>
      </p:sp>
      <p:sp>
        <p:nvSpPr>
          <p:cNvPr id="6" name="TextBox 5">
            <a:extLst>
              <a:ext uri="{FF2B5EF4-FFF2-40B4-BE49-F238E27FC236}">
                <a16:creationId xmlns:a16="http://schemas.microsoft.com/office/drawing/2014/main" id="{7765AE4E-6A9A-669D-FB60-9DA84502381C}"/>
              </a:ext>
            </a:extLst>
          </p:cNvPr>
          <p:cNvSpPr txBox="1"/>
          <p:nvPr/>
        </p:nvSpPr>
        <p:spPr>
          <a:xfrm>
            <a:off x="223379" y="5838125"/>
            <a:ext cx="11812678" cy="769441"/>
          </a:xfrm>
          <a:prstGeom prst="rect">
            <a:avLst/>
          </a:prstGeom>
          <a:noFill/>
        </p:spPr>
        <p:txBody>
          <a:bodyPr wrap="square" rtlCol="0">
            <a:spAutoFit/>
          </a:bodyPr>
          <a:lstStyle/>
          <a:p>
            <a:pPr algn="ctr"/>
            <a:r>
              <a:rPr lang="en-US" sz="4400" b="1" dirty="0">
                <a:solidFill>
                  <a:srgbClr val="195780"/>
                </a:solidFill>
                <a:latin typeface="Californian FB" panose="0207040306080B030204" pitchFamily="18" charset="0"/>
              </a:rPr>
              <a:t>Preaching Beyond Extraordinary Mediocrity</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Preaching Beyond Extraordinary Mediocrity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569660"/>
          </a:xfrm>
          <a:prstGeom prst="rect">
            <a:avLst/>
          </a:prstGeom>
          <a:noFill/>
        </p:spPr>
        <p:txBody>
          <a:bodyPr wrap="square" rtlCol="0">
            <a:spAutoFit/>
          </a:bodyPr>
          <a:lstStyle/>
          <a:p>
            <a:pPr marL="857250" marR="0" indent="-857250" algn="just">
              <a:spcBef>
                <a:spcPts val="0"/>
              </a:spcBef>
              <a:spcAft>
                <a:spcPts val="0"/>
              </a:spcAft>
              <a:buAutoNum type="romanUcPeriod"/>
            </a:pPr>
            <a:r>
              <a:rPr lang="en-US" sz="3200" b="1" kern="100" dirty="0">
                <a:effectLst/>
                <a:latin typeface="Arial" panose="020B0604020202020204" pitchFamily="34" charset="0"/>
                <a:ea typeface="Calibri" panose="020F0502020204030204" pitchFamily="34" charset="0"/>
                <a:cs typeface="Arial" panose="020B0604020202020204" pitchFamily="34" charset="0"/>
              </a:rPr>
              <a:t>The preacher’s charge (4:1-2)</a:t>
            </a:r>
          </a:p>
          <a:p>
            <a:pPr marL="857250" marR="0" indent="-857250" algn="just">
              <a:spcBef>
                <a:spcPts val="0"/>
              </a:spcBef>
              <a:spcAft>
                <a:spcPts val="0"/>
              </a:spcAft>
              <a:buAutoNum type="romanUcPeriod"/>
            </a:pPr>
            <a:r>
              <a:rPr lang="en-US" sz="3200" b="1" kern="100" dirty="0">
                <a:latin typeface="Arial" panose="020B0604020202020204" pitchFamily="34" charset="0"/>
                <a:ea typeface="Calibri" panose="020F0502020204030204" pitchFamily="34" charset="0"/>
                <a:cs typeface="Arial" panose="020B0604020202020204" pitchFamily="34" charset="0"/>
              </a:rPr>
              <a:t>The preacher’s context (4:3-4)</a:t>
            </a:r>
          </a:p>
          <a:p>
            <a:pPr marL="857250" marR="0" indent="-857250" algn="just">
              <a:spcBef>
                <a:spcPts val="0"/>
              </a:spcBef>
              <a:spcAft>
                <a:spcPts val="0"/>
              </a:spcAft>
              <a:buAutoNum type="romanUcPeriod"/>
            </a:pPr>
            <a:r>
              <a:rPr lang="en-US" sz="3200" b="1" kern="100" dirty="0">
                <a:effectLst/>
                <a:latin typeface="Arial" panose="020B0604020202020204" pitchFamily="34" charset="0"/>
                <a:ea typeface="Calibri" panose="020F0502020204030204" pitchFamily="34" charset="0"/>
                <a:cs typeface="Arial" panose="020B0604020202020204" pitchFamily="34" charset="0"/>
              </a:rPr>
              <a:t>The preacher’s contrast (5)</a:t>
            </a:r>
          </a:p>
        </p:txBody>
      </p:sp>
      <p:sp>
        <p:nvSpPr>
          <p:cNvPr id="4" name="TextBox 3">
            <a:extLst>
              <a:ext uri="{FF2B5EF4-FFF2-40B4-BE49-F238E27FC236}">
                <a16:creationId xmlns:a16="http://schemas.microsoft.com/office/drawing/2014/main" id="{429613F9-0ED3-7AA5-8D45-4CF7E279F709}"/>
              </a:ext>
            </a:extLst>
          </p:cNvPr>
          <p:cNvSpPr txBox="1"/>
          <p:nvPr/>
        </p:nvSpPr>
        <p:spPr>
          <a:xfrm>
            <a:off x="1188720" y="2428730"/>
            <a:ext cx="10616184" cy="830997"/>
          </a:xfrm>
          <a:prstGeom prst="rect">
            <a:avLst/>
          </a:prstGeom>
          <a:noFill/>
        </p:spPr>
        <p:txBody>
          <a:bodyPr wrap="square" rtlCol="0">
            <a:spAutoFit/>
          </a:bodyPr>
          <a:lstStyle/>
          <a:p>
            <a:pPr algn="just"/>
            <a:r>
              <a:rPr lang="en-US" sz="2400" i="1" dirty="0">
                <a:latin typeface="Calibri" panose="020F0502020204030204" pitchFamily="34" charset="0"/>
                <a:ea typeface="Calibri" panose="020F0502020204030204" pitchFamily="34" charset="0"/>
                <a:cs typeface="Calibri" panose="020F0502020204030204" pitchFamily="34" charset="0"/>
              </a:rPr>
              <a:t>But you, be sober in all things, endure hardship, do the work of an evangelist, fulfill your ministry. </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962086F-4BFB-E1E3-3C87-D3E205D59425}"/>
              </a:ext>
            </a:extLst>
          </p:cNvPr>
          <p:cNvSpPr txBox="1"/>
          <p:nvPr/>
        </p:nvSpPr>
        <p:spPr>
          <a:xfrm>
            <a:off x="1167384" y="3401702"/>
            <a:ext cx="10616184" cy="2431435"/>
          </a:xfrm>
          <a:prstGeom prst="rect">
            <a:avLst/>
          </a:prstGeom>
          <a:noFill/>
        </p:spPr>
        <p:txBody>
          <a:bodyPr wrap="square" rtlCol="0">
            <a:spAutoFit/>
          </a:bodyPr>
          <a:lstStyle/>
          <a:p>
            <a:pPr marL="514350" indent="-514350" algn="just">
              <a:buAutoNum type="alphaUcPeriod"/>
            </a:pPr>
            <a:r>
              <a:rPr lang="en-US" sz="2800" kern="100" dirty="0">
                <a:latin typeface="Arial" panose="020B0604020202020204" pitchFamily="34" charset="0"/>
                <a:ea typeface="Calibri" panose="020F0502020204030204" pitchFamily="34" charset="0"/>
                <a:cs typeface="Arial" panose="020B0604020202020204" pitchFamily="34" charset="0"/>
              </a:rPr>
              <a:t>A contrasting sobriety (5a)</a:t>
            </a:r>
          </a:p>
          <a:p>
            <a:pPr marL="514350" indent="-514350" algn="just">
              <a:buAutoNum type="alphaUcPeriod"/>
            </a:pPr>
            <a:r>
              <a:rPr lang="en-US" sz="2800" kern="100" dirty="0">
                <a:latin typeface="Arial" panose="020B0604020202020204" pitchFamily="34" charset="0"/>
                <a:ea typeface="Calibri" panose="020F0502020204030204" pitchFamily="34" charset="0"/>
                <a:cs typeface="Arial" panose="020B0604020202020204" pitchFamily="34" charset="0"/>
              </a:rPr>
              <a:t>A contrasting steadfastness (5b)</a:t>
            </a:r>
          </a:p>
          <a:p>
            <a:pPr marL="971550" lvl="1" indent="-514350" algn="just">
              <a:buFont typeface="+mj-lt"/>
              <a:buAutoNum type="arabicPeriod"/>
            </a:pPr>
            <a:r>
              <a:rPr lang="en-US" sz="2400" kern="100" dirty="0">
                <a:latin typeface="Arial" panose="020B0604020202020204" pitchFamily="34" charset="0"/>
                <a:ea typeface="Calibri" panose="020F0502020204030204" pitchFamily="34" charset="0"/>
                <a:cs typeface="Arial" panose="020B0604020202020204" pitchFamily="34" charset="0"/>
              </a:rPr>
              <a:t>Endure hardship </a:t>
            </a:r>
            <a:r>
              <a:rPr lang="en-US" sz="2400" i="1" kern="100" dirty="0">
                <a:latin typeface="Arial" panose="020B0604020202020204" pitchFamily="34" charset="0"/>
                <a:ea typeface="Calibri" panose="020F0502020204030204" pitchFamily="34" charset="0"/>
                <a:cs typeface="Arial" panose="020B0604020202020204" pitchFamily="34" charset="0"/>
              </a:rPr>
              <a:t>(</a:t>
            </a:r>
            <a:r>
              <a:rPr lang="en-US" sz="2400" i="1" kern="100" dirty="0" err="1">
                <a:latin typeface="Arial" panose="020B0604020202020204" pitchFamily="34" charset="0"/>
                <a:ea typeface="Calibri" panose="020F0502020204030204" pitchFamily="34" charset="0"/>
                <a:cs typeface="Arial" panose="020B0604020202020204" pitchFamily="34" charset="0"/>
              </a:rPr>
              <a:t>kakopatheo</a:t>
            </a:r>
            <a:r>
              <a:rPr lang="en-US" sz="2400" i="1" kern="100" dirty="0">
                <a:latin typeface="Arial" panose="020B0604020202020204" pitchFamily="34" charset="0"/>
                <a:ea typeface="Calibri" panose="020F0502020204030204" pitchFamily="34" charset="0"/>
                <a:cs typeface="Arial" panose="020B0604020202020204" pitchFamily="34" charset="0"/>
              </a:rPr>
              <a:t> – bad suffering)</a:t>
            </a:r>
          </a:p>
          <a:p>
            <a:pPr marL="971550" lvl="1" indent="-514350" algn="just">
              <a:buFont typeface="+mj-lt"/>
              <a:buAutoNum type="arabicPeriod"/>
            </a:pPr>
            <a:r>
              <a:rPr lang="en-US" sz="2400" kern="100" dirty="0">
                <a:latin typeface="Arial" panose="020B0604020202020204" pitchFamily="34" charset="0"/>
                <a:ea typeface="Calibri" panose="020F0502020204030204" pitchFamily="34" charset="0"/>
                <a:cs typeface="Arial" panose="020B0604020202020204" pitchFamily="34" charset="0"/>
              </a:rPr>
              <a:t>Do the work of an evangelist </a:t>
            </a:r>
            <a:r>
              <a:rPr lang="en-US" sz="2400" i="1" kern="100" dirty="0">
                <a:latin typeface="Arial" panose="020B0604020202020204" pitchFamily="34" charset="0"/>
                <a:ea typeface="Calibri" panose="020F0502020204030204" pitchFamily="34" charset="0"/>
                <a:cs typeface="Arial" panose="020B0604020202020204" pitchFamily="34" charset="0"/>
              </a:rPr>
              <a:t>(heralding the truth of God’s Word)</a:t>
            </a:r>
          </a:p>
          <a:p>
            <a:pPr marL="971550" lvl="1" indent="-514350" algn="just">
              <a:buFont typeface="+mj-lt"/>
              <a:buAutoNum type="arabicPeriod"/>
            </a:pPr>
            <a:r>
              <a:rPr lang="en-US" sz="2400" kern="100" dirty="0">
                <a:latin typeface="Arial" panose="020B0604020202020204" pitchFamily="34" charset="0"/>
                <a:ea typeface="Calibri" panose="020F0502020204030204" pitchFamily="34" charset="0"/>
                <a:cs typeface="Arial" panose="020B0604020202020204" pitchFamily="34" charset="0"/>
              </a:rPr>
              <a:t>Fulfill your ministry </a:t>
            </a:r>
            <a:r>
              <a:rPr lang="en-US" sz="2400" i="1" kern="100" dirty="0">
                <a:latin typeface="Arial" panose="020B0604020202020204" pitchFamily="34" charset="0"/>
                <a:ea typeface="Calibri" panose="020F0502020204030204" pitchFamily="34" charset="0"/>
                <a:cs typeface="Arial" panose="020B0604020202020204" pitchFamily="34" charset="0"/>
              </a:rPr>
              <a:t>(the whole of a preacher’s life and service to the Lord until the Lord takes him home)</a:t>
            </a:r>
          </a:p>
        </p:txBody>
      </p:sp>
    </p:spTree>
    <p:extLst>
      <p:ext uri="{BB962C8B-B14F-4D97-AF65-F5344CB8AC3E}">
        <p14:creationId xmlns:p14="http://schemas.microsoft.com/office/powerpoint/2010/main" val="392784768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2250"/>
                                        <p:tgtEl>
                                          <p:spTgt spid="2">
                                            <p:txEl>
                                              <p:pRg st="2" end="2"/>
                                            </p:txEl>
                                          </p:spTgt>
                                        </p:tgtEl>
                                      </p:cBhvr>
                                    </p:animEffect>
                                  </p:childTnLst>
                                </p:cTn>
                              </p:par>
                            </p:childTnLst>
                          </p:cTn>
                        </p:par>
                        <p:par>
                          <p:cTn id="8" fill="hold">
                            <p:stCondLst>
                              <p:cond delay="2250"/>
                            </p:stCondLst>
                            <p:childTnLst>
                              <p:par>
                                <p:cTn id="9" presetID="10" presetClass="entr" presetSubtype="0" fill="hold" grpId="0" nodeType="after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25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225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225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225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2250"/>
                                        <p:tgtEl>
                                          <p:spTgt spid="5">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Effect transition="in" filter="fade">
                                      <p:cBhvr>
                                        <p:cTn id="36" dur="225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The Supreme Subject of Biblical Preaching</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160496"/>
            <a:ext cx="11590636" cy="3170099"/>
          </a:xfrm>
          <a:prstGeom prst="rect">
            <a:avLst/>
          </a:prstGeom>
          <a:noFill/>
        </p:spPr>
        <p:txBody>
          <a:bodyPr wrap="square" rtlCol="0">
            <a:spAutoFit/>
          </a:bodyPr>
          <a:lstStyle/>
          <a:p>
            <a:pPr marL="0" marR="0" algn="ctr">
              <a:spcBef>
                <a:spcPts val="0"/>
              </a:spcBef>
              <a:spcAft>
                <a:spcPts val="0"/>
              </a:spcAft>
            </a:pPr>
            <a:r>
              <a:rPr lang="en-US" sz="4000" i="1" dirty="0">
                <a:effectLst/>
                <a:latin typeface="Arial" panose="020B0604020202020204" pitchFamily="34" charset="0"/>
                <a:ea typeface="Times New Roman" panose="02020603050405020304" pitchFamily="18" charset="0"/>
                <a:cs typeface="Arial" panose="020B0604020202020204" pitchFamily="34" charset="0"/>
              </a:rPr>
              <a:t>Christ proclaimed is good, </a:t>
            </a:r>
          </a:p>
          <a:p>
            <a:pPr marL="0" marR="0" algn="ctr">
              <a:spcBef>
                <a:spcPts val="0"/>
              </a:spcBef>
              <a:spcAft>
                <a:spcPts val="0"/>
              </a:spcAft>
            </a:pPr>
            <a:r>
              <a:rPr lang="en-US" sz="4000" i="1" dirty="0">
                <a:effectLst/>
                <a:latin typeface="Arial" panose="020B0604020202020204" pitchFamily="34" charset="0"/>
                <a:ea typeface="Times New Roman" panose="02020603050405020304" pitchFamily="18" charset="0"/>
                <a:cs typeface="Arial" panose="020B0604020202020204" pitchFamily="34" charset="0"/>
              </a:rPr>
              <a:t>but it is only half good.</a:t>
            </a:r>
          </a:p>
          <a:p>
            <a:pPr marL="0" marR="0" algn="ctr">
              <a:spcBef>
                <a:spcPts val="0"/>
              </a:spcBef>
              <a:spcAft>
                <a:spcPts val="0"/>
              </a:spcAft>
            </a:pPr>
            <a:endParaRPr lang="en-US" sz="4000" i="1" dirty="0">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4000" i="1" dirty="0">
                <a:effectLst/>
                <a:latin typeface="Arial" panose="020B0604020202020204" pitchFamily="34" charset="0"/>
                <a:ea typeface="Times New Roman" panose="02020603050405020304" pitchFamily="18" charset="0"/>
                <a:cs typeface="Arial" panose="020B0604020202020204" pitchFamily="34" charset="0"/>
              </a:rPr>
              <a:t>Christ adored in the proclamation of the truth </a:t>
            </a:r>
          </a:p>
          <a:p>
            <a:pPr marL="0" marR="0" algn="ctr">
              <a:spcBef>
                <a:spcPts val="0"/>
              </a:spcBef>
              <a:spcAft>
                <a:spcPts val="0"/>
              </a:spcAft>
            </a:pPr>
            <a:r>
              <a:rPr lang="en-US" sz="4000" i="1" dirty="0">
                <a:effectLst/>
                <a:latin typeface="Arial" panose="020B0604020202020204" pitchFamily="34" charset="0"/>
                <a:ea typeface="Times New Roman" panose="02020603050405020304" pitchFamily="18" charset="0"/>
                <a:cs typeface="Arial" panose="020B0604020202020204" pitchFamily="34" charset="0"/>
              </a:rPr>
              <a:t>is an unmistakable glorious whole. </a:t>
            </a:r>
            <a:endParaRPr lang="en-US" sz="4000" i="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1529665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green paint splashes&#10;&#10;Description automatically generated">
            <a:extLst>
              <a:ext uri="{FF2B5EF4-FFF2-40B4-BE49-F238E27FC236}">
                <a16:creationId xmlns:a16="http://schemas.microsoft.com/office/drawing/2014/main" id="{E48CEB61-922C-7A31-7F7C-22EEB6157BD9}"/>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solidFill>
                  <a:srgbClr val="195780"/>
                </a:solidFill>
                <a:latin typeface="Candara" panose="020E0502030303020204" pitchFamily="34" charset="0"/>
              </a:rPr>
              <a:t>September 1, 2024</a:t>
            </a:r>
          </a:p>
        </p:txBody>
      </p:sp>
      <p:sp>
        <p:nvSpPr>
          <p:cNvPr id="6" name="TextBox 5">
            <a:extLst>
              <a:ext uri="{FF2B5EF4-FFF2-40B4-BE49-F238E27FC236}">
                <a16:creationId xmlns:a16="http://schemas.microsoft.com/office/drawing/2014/main" id="{7765AE4E-6A9A-669D-FB60-9DA84502381C}"/>
              </a:ext>
            </a:extLst>
          </p:cNvPr>
          <p:cNvSpPr txBox="1"/>
          <p:nvPr/>
        </p:nvSpPr>
        <p:spPr>
          <a:xfrm>
            <a:off x="223379" y="5838125"/>
            <a:ext cx="11812678" cy="769441"/>
          </a:xfrm>
          <a:prstGeom prst="rect">
            <a:avLst/>
          </a:prstGeom>
          <a:noFill/>
        </p:spPr>
        <p:txBody>
          <a:bodyPr wrap="square" rtlCol="0">
            <a:spAutoFit/>
          </a:bodyPr>
          <a:lstStyle/>
          <a:p>
            <a:pPr algn="ctr"/>
            <a:r>
              <a:rPr lang="en-US" sz="4400" b="1" dirty="0">
                <a:solidFill>
                  <a:srgbClr val="195780"/>
                </a:solidFill>
                <a:latin typeface="Californian FB" panose="0207040306080B030204" pitchFamily="18" charset="0"/>
              </a:rPr>
              <a:t>Preaching Beyond Extraordinary Mediocrity</a:t>
            </a:r>
          </a:p>
        </p:txBody>
      </p:sp>
    </p:spTree>
    <p:extLst>
      <p:ext uri="{BB962C8B-B14F-4D97-AF65-F5344CB8AC3E}">
        <p14:creationId xmlns:p14="http://schemas.microsoft.com/office/powerpoint/2010/main" val="535697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2 timothy 4:1-5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186309"/>
          </a:xfrm>
          <a:prstGeom prst="rect">
            <a:avLst/>
          </a:prstGeom>
          <a:noFill/>
        </p:spPr>
        <p:txBody>
          <a:bodyPr wrap="square" rtlCol="0">
            <a:spAutoFit/>
          </a:bodyPr>
          <a:lstStyle/>
          <a:p>
            <a:pPr marL="0" marR="0" algn="just">
              <a:spcBef>
                <a:spcPts val="0"/>
              </a:spcBef>
              <a:spcAft>
                <a:spcPts val="0"/>
              </a:spcAft>
            </a:pPr>
            <a:r>
              <a:rPr lang="en-US" sz="3500" i="1" dirty="0">
                <a:effectLst/>
                <a:latin typeface="Calibri" panose="020F0502020204030204" pitchFamily="34" charset="0"/>
                <a:ea typeface="Calibri" panose="020F0502020204030204" pitchFamily="34" charset="0"/>
                <a:cs typeface="Times New Roman" panose="02020603050405020304" pitchFamily="18" charset="0"/>
              </a:rPr>
              <a:t>1 I solemnly charge you in the presence of God and of Christ Jesus, who is to judge the living and the dead, and by His appearing and His kingdom: 2 preach the word; be ready in season and out of season; reprove, rebuke, exhort, with great patience and instruction. 3 For the time will come when they will not endure sound doctrine; but wanting to have their ears tickled, they will accumulate for themselves teachers in accordance to their own desires, 4 and will turn away their ears from the truth and will turn aside to myths. 5 But you, be sober in all things, endure hardship, do the work of an evangelist, fulfill your ministry.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199535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1 Corinthians 4:1-2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278094"/>
          </a:xfrm>
          <a:prstGeom prst="rect">
            <a:avLst/>
          </a:prstGeom>
          <a:noFill/>
        </p:spPr>
        <p:txBody>
          <a:bodyPr wrap="square" rtlCol="0">
            <a:spAutoFit/>
          </a:bodyPr>
          <a:lstStyle/>
          <a:p>
            <a:pPr marL="0" marR="0" algn="just">
              <a:spcBef>
                <a:spcPts val="0"/>
              </a:spcBef>
              <a:spcAft>
                <a:spcPts val="0"/>
              </a:spcAft>
            </a:pPr>
            <a:r>
              <a:rPr lang="en-US" sz="4800" i="1" dirty="0">
                <a:effectLst/>
                <a:latin typeface="Calibri" panose="020F0502020204030204" pitchFamily="34" charset="0"/>
                <a:ea typeface="Calibri" panose="020F0502020204030204" pitchFamily="34" charset="0"/>
                <a:cs typeface="Times New Roman" panose="02020603050405020304" pitchFamily="18" charset="0"/>
              </a:rPr>
              <a:t>1 Let a man regard us in this manner, as servants of Christ and stewards of the mysteries of God. 2 In this case, moreover, it is required of stewards that one be found faithful. </a:t>
            </a:r>
          </a:p>
          <a:p>
            <a:pPr marL="0" marR="0" algn="r">
              <a:spcBef>
                <a:spcPts val="0"/>
              </a:spcBef>
              <a:spcAft>
                <a:spcPts val="0"/>
              </a:spcAft>
            </a:pPr>
            <a:r>
              <a:rPr lang="en-US" sz="3200" i="1" dirty="0">
                <a:effectLst/>
                <a:latin typeface="Calibri" panose="020F0502020204030204" pitchFamily="34" charset="0"/>
                <a:ea typeface="Calibri" panose="020F0502020204030204" pitchFamily="34" charset="0"/>
                <a:cs typeface="Times New Roman" panose="02020603050405020304" pitchFamily="18" charset="0"/>
              </a:rPr>
              <a:t>(Legacy Standard Bible)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972910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2 timothy 3:14-17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355312"/>
          </a:xfrm>
          <a:prstGeom prst="rect">
            <a:avLst/>
          </a:prstGeom>
          <a:noFill/>
        </p:spPr>
        <p:txBody>
          <a:bodyPr wrap="square" rtlCol="0">
            <a:spAutoFit/>
          </a:bodyPr>
          <a:lstStyle/>
          <a:p>
            <a:pPr marL="0" marR="0" algn="just">
              <a:spcBef>
                <a:spcPts val="0"/>
              </a:spcBef>
              <a:spcAft>
                <a:spcPts val="0"/>
              </a:spcAft>
            </a:pPr>
            <a:r>
              <a:rPr lang="en-US" sz="3800" i="1" dirty="0">
                <a:effectLst/>
                <a:latin typeface="Calibri" panose="020F0502020204030204" pitchFamily="34" charset="0"/>
                <a:ea typeface="Calibri" panose="020F0502020204030204" pitchFamily="34" charset="0"/>
                <a:cs typeface="Times New Roman" panose="02020603050405020304" pitchFamily="18" charset="0"/>
              </a:rPr>
              <a:t>14 You, however, continue in the things you have learned and become convinced of, knowing from whom you have learned them, 15 and that from childhood you have known the sacred writings which are able to give you the wisdom that leads to salvation through faith which is in Christ Jesus. 16 All Scripture is inspired by God and profitable for teaching, for reproof, for correction, for training in righteousness; 17 so that the man of God may be adequate, equipped for every good work.</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507918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Preaching Beyond Extraordinary Mediocrity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4775"/>
          </a:xfrm>
          <a:prstGeom prst="rect">
            <a:avLst/>
          </a:prstGeom>
          <a:noFill/>
        </p:spPr>
        <p:txBody>
          <a:bodyPr wrap="square" rtlCol="0">
            <a:spAutoFit/>
          </a:bodyPr>
          <a:lstStyle/>
          <a:p>
            <a:pPr marL="857250" marR="0" indent="-857250" algn="just">
              <a:spcBef>
                <a:spcPts val="0"/>
              </a:spcBef>
              <a:spcAft>
                <a:spcPts val="0"/>
              </a:spcAft>
              <a:buAutoNum type="romanUcPeriod"/>
            </a:pPr>
            <a:r>
              <a:rPr lang="en-US" sz="3200" b="1" kern="100" dirty="0">
                <a:effectLst/>
                <a:latin typeface="Arial" panose="020B0604020202020204" pitchFamily="34" charset="0"/>
                <a:ea typeface="Calibri" panose="020F0502020204030204" pitchFamily="34" charset="0"/>
                <a:cs typeface="Arial" panose="020B0604020202020204" pitchFamily="34" charset="0"/>
              </a:rPr>
              <a:t>The preacher’s charge (4:1-2)</a:t>
            </a:r>
          </a:p>
        </p:txBody>
      </p:sp>
      <p:sp>
        <p:nvSpPr>
          <p:cNvPr id="4" name="TextBox 3">
            <a:extLst>
              <a:ext uri="{FF2B5EF4-FFF2-40B4-BE49-F238E27FC236}">
                <a16:creationId xmlns:a16="http://schemas.microsoft.com/office/drawing/2014/main" id="{429613F9-0ED3-7AA5-8D45-4CF7E279F709}"/>
              </a:ext>
            </a:extLst>
          </p:cNvPr>
          <p:cNvSpPr txBox="1"/>
          <p:nvPr/>
        </p:nvSpPr>
        <p:spPr>
          <a:xfrm>
            <a:off x="1188720" y="1444752"/>
            <a:ext cx="10616184" cy="1569660"/>
          </a:xfrm>
          <a:prstGeom prst="rect">
            <a:avLst/>
          </a:prstGeom>
          <a:noFill/>
        </p:spPr>
        <p:txBody>
          <a:bodyPr wrap="square" rtlCol="0">
            <a:spAutoFit/>
          </a:bodyPr>
          <a:lstStyle/>
          <a:p>
            <a:pPr algn="just"/>
            <a:r>
              <a:rPr lang="en-US" sz="2400" i="1" dirty="0">
                <a:latin typeface="Calibri" panose="020F0502020204030204" pitchFamily="34" charset="0"/>
                <a:ea typeface="Calibri" panose="020F0502020204030204" pitchFamily="34" charset="0"/>
                <a:cs typeface="Calibri" panose="020F0502020204030204" pitchFamily="34" charset="0"/>
              </a:rPr>
              <a:t>1 I solemnly charge you in the presence of God and of Christ Jesus, who is to judge the living and the dead, and by His appearing and His kingdom: 2 preach the word; be ready in season and out of season; reprove, rebuke, exhort, with great patience and instruction.</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962086F-4BFB-E1E3-3C87-D3E205D59425}"/>
              </a:ext>
            </a:extLst>
          </p:cNvPr>
          <p:cNvSpPr txBox="1"/>
          <p:nvPr/>
        </p:nvSpPr>
        <p:spPr>
          <a:xfrm>
            <a:off x="1167384" y="3133344"/>
            <a:ext cx="10616184" cy="954107"/>
          </a:xfrm>
          <a:prstGeom prst="rect">
            <a:avLst/>
          </a:prstGeom>
          <a:noFill/>
        </p:spPr>
        <p:txBody>
          <a:bodyPr wrap="square" rtlCol="0">
            <a:spAutoFit/>
          </a:bodyPr>
          <a:lstStyle/>
          <a:p>
            <a:pPr marL="514350" indent="-514350" algn="just">
              <a:buAutoNum type="alphaUcPeriod"/>
            </a:pPr>
            <a:r>
              <a:rPr lang="en-US" sz="2800" kern="100" dirty="0">
                <a:latin typeface="Arial" panose="020B0604020202020204" pitchFamily="34" charset="0"/>
                <a:ea typeface="Calibri" panose="020F0502020204030204" pitchFamily="34" charset="0"/>
                <a:cs typeface="Arial" panose="020B0604020202020204" pitchFamily="34" charset="0"/>
              </a:rPr>
              <a:t>A solemn charge (1a)</a:t>
            </a:r>
          </a:p>
          <a:p>
            <a:pPr marL="514350" indent="-514350" algn="just">
              <a:buAutoNum type="alphaUcPeriod"/>
            </a:pPr>
            <a:r>
              <a:rPr lang="en-US" sz="2800" kern="100" dirty="0">
                <a:latin typeface="Arial" panose="020B0604020202020204" pitchFamily="34" charset="0"/>
                <a:ea typeface="Calibri" panose="020F0502020204030204" pitchFamily="34" charset="0"/>
                <a:cs typeface="Arial" panose="020B0604020202020204" pitchFamily="34" charset="0"/>
              </a:rPr>
              <a:t>A simple charge (2a)</a:t>
            </a:r>
          </a:p>
        </p:txBody>
      </p:sp>
    </p:spTree>
    <p:extLst>
      <p:ext uri="{BB962C8B-B14F-4D97-AF65-F5344CB8AC3E}">
        <p14:creationId xmlns:p14="http://schemas.microsoft.com/office/powerpoint/2010/main" val="67138294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250"/>
                                        <p:tgtEl>
                                          <p:spTgt spid="2"/>
                                        </p:tgtEl>
                                      </p:cBhvr>
                                    </p:animEffect>
                                  </p:childTnLst>
                                </p:cTn>
                              </p:par>
                            </p:childTnLst>
                          </p:cTn>
                        </p:par>
                        <p:par>
                          <p:cTn id="8" fill="hold">
                            <p:stCondLst>
                              <p:cond delay="2500"/>
                            </p:stCondLst>
                            <p:childTnLst>
                              <p:par>
                                <p:cTn id="9" presetID="10" presetClass="entr" presetSubtype="0" fill="hold" grpId="0" nodeType="after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25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225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22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The Ministry of the Word of God</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846659"/>
          </a:xfrm>
          <a:prstGeom prst="rect">
            <a:avLst/>
          </a:prstGeom>
          <a:noFill/>
        </p:spPr>
        <p:txBody>
          <a:bodyPr wrap="square" rtlCol="0">
            <a:spAutoFit/>
          </a:bodyPr>
          <a:lstStyle/>
          <a:p>
            <a:pPr marL="742950" marR="0" indent="-742950" algn="just">
              <a:spcBef>
                <a:spcPts val="0"/>
              </a:spcBef>
              <a:spcAft>
                <a:spcPts val="0"/>
              </a:spcAft>
              <a:buAutoNum type="arabicPeriod"/>
            </a:pPr>
            <a:r>
              <a:rPr lang="en-US" sz="3800" dirty="0">
                <a:effectLst/>
                <a:latin typeface="Calibri" panose="020F0502020204030204" pitchFamily="34" charset="0"/>
                <a:ea typeface="Calibri" panose="020F0502020204030204" pitchFamily="34" charset="0"/>
                <a:cs typeface="Times New Roman" panose="02020603050405020304" pitchFamily="18" charset="0"/>
              </a:rPr>
              <a:t>Biblical ministry is NOTHING if not preaching.</a:t>
            </a:r>
          </a:p>
          <a:p>
            <a:pPr marL="742950" marR="0" indent="-742950" algn="just">
              <a:spcBef>
                <a:spcPts val="0"/>
              </a:spcBef>
              <a:spcAft>
                <a:spcPts val="0"/>
              </a:spcAft>
              <a:buAutoNum type="arabicPeriod"/>
            </a:pPr>
            <a:r>
              <a:rPr lang="en-US" sz="3800" dirty="0">
                <a:latin typeface="Calibri" panose="020F0502020204030204" pitchFamily="34" charset="0"/>
                <a:ea typeface="Calibri" panose="020F0502020204030204" pitchFamily="34" charset="0"/>
                <a:cs typeface="Times New Roman" panose="02020603050405020304" pitchFamily="18" charset="0"/>
              </a:rPr>
              <a:t>Preaching is NOTHING if it is not declaring the Word of God</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6583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2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2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Hebrews 4:12-13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509200"/>
          </a:xfrm>
          <a:prstGeom prst="rect">
            <a:avLst/>
          </a:prstGeom>
          <a:noFill/>
        </p:spPr>
        <p:txBody>
          <a:bodyPr wrap="square" rtlCol="0">
            <a:spAutoFit/>
          </a:bodyPr>
          <a:lstStyle/>
          <a:p>
            <a:pPr marL="0" marR="0" algn="just">
              <a:spcBef>
                <a:spcPts val="0"/>
              </a:spcBef>
              <a:spcAft>
                <a:spcPts val="0"/>
              </a:spcAft>
            </a:pPr>
            <a:r>
              <a:rPr lang="en-US" sz="4400" i="1" dirty="0">
                <a:effectLst/>
                <a:latin typeface="Calibri" panose="020F0502020204030204" pitchFamily="34" charset="0"/>
                <a:ea typeface="Calibri" panose="020F0502020204030204" pitchFamily="34" charset="0"/>
                <a:cs typeface="Times New Roman" panose="02020603050405020304" pitchFamily="18" charset="0"/>
              </a:rPr>
              <a:t>12 For the word of God is living and active and sharper than any two-edged sword, and piercing as far as the division of soul and spirit, of both joints and marrow, and able to judge the thoughts and intentions of the heart. 13 And there is no creature hidden from His sight, but all things are open and laid bare to the eyes of Him with whom we have to do.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442678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Preaching Beyond Extraordinary Mediocrity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4775"/>
          </a:xfrm>
          <a:prstGeom prst="rect">
            <a:avLst/>
          </a:prstGeom>
          <a:noFill/>
        </p:spPr>
        <p:txBody>
          <a:bodyPr wrap="square" rtlCol="0">
            <a:spAutoFit/>
          </a:bodyPr>
          <a:lstStyle/>
          <a:p>
            <a:pPr marL="857250" marR="0" indent="-857250" algn="just">
              <a:spcBef>
                <a:spcPts val="0"/>
              </a:spcBef>
              <a:spcAft>
                <a:spcPts val="0"/>
              </a:spcAft>
              <a:buAutoNum type="romanUcPeriod"/>
            </a:pPr>
            <a:r>
              <a:rPr lang="en-US" sz="3200" b="1" kern="100" dirty="0">
                <a:effectLst/>
                <a:latin typeface="Arial" panose="020B0604020202020204" pitchFamily="34" charset="0"/>
                <a:ea typeface="Calibri" panose="020F0502020204030204" pitchFamily="34" charset="0"/>
                <a:cs typeface="Arial" panose="020B0604020202020204" pitchFamily="34" charset="0"/>
              </a:rPr>
              <a:t>The preacher’s charge (4:1-2)</a:t>
            </a:r>
          </a:p>
        </p:txBody>
      </p:sp>
      <p:sp>
        <p:nvSpPr>
          <p:cNvPr id="4" name="TextBox 3">
            <a:extLst>
              <a:ext uri="{FF2B5EF4-FFF2-40B4-BE49-F238E27FC236}">
                <a16:creationId xmlns:a16="http://schemas.microsoft.com/office/drawing/2014/main" id="{429613F9-0ED3-7AA5-8D45-4CF7E279F709}"/>
              </a:ext>
            </a:extLst>
          </p:cNvPr>
          <p:cNvSpPr txBox="1"/>
          <p:nvPr/>
        </p:nvSpPr>
        <p:spPr>
          <a:xfrm>
            <a:off x="1188720" y="1444752"/>
            <a:ext cx="10616184" cy="1569660"/>
          </a:xfrm>
          <a:prstGeom prst="rect">
            <a:avLst/>
          </a:prstGeom>
          <a:noFill/>
        </p:spPr>
        <p:txBody>
          <a:bodyPr wrap="square" rtlCol="0">
            <a:spAutoFit/>
          </a:bodyPr>
          <a:lstStyle/>
          <a:p>
            <a:pPr algn="just"/>
            <a:r>
              <a:rPr lang="en-US" sz="2400" i="1" dirty="0">
                <a:latin typeface="Calibri" panose="020F0502020204030204" pitchFamily="34" charset="0"/>
                <a:ea typeface="Calibri" panose="020F0502020204030204" pitchFamily="34" charset="0"/>
                <a:cs typeface="Calibri" panose="020F0502020204030204" pitchFamily="34" charset="0"/>
              </a:rPr>
              <a:t>1 I solemnly charge you in the presence of God and of Christ Jesus, who is to judge the living and the dead, and by His appearing and His kingdom: 2 preach the word; be ready in season and out of season; reprove, rebuke, exhort, with great patience and instruction.</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962086F-4BFB-E1E3-3C87-D3E205D59425}"/>
              </a:ext>
            </a:extLst>
          </p:cNvPr>
          <p:cNvSpPr txBox="1"/>
          <p:nvPr/>
        </p:nvSpPr>
        <p:spPr>
          <a:xfrm>
            <a:off x="1167384" y="3133344"/>
            <a:ext cx="10616184" cy="2923877"/>
          </a:xfrm>
          <a:prstGeom prst="rect">
            <a:avLst/>
          </a:prstGeom>
          <a:noFill/>
        </p:spPr>
        <p:txBody>
          <a:bodyPr wrap="square" rtlCol="0">
            <a:spAutoFit/>
          </a:bodyPr>
          <a:lstStyle/>
          <a:p>
            <a:pPr marL="514350" indent="-514350" algn="just">
              <a:buAutoNum type="alphaUcPeriod"/>
            </a:pPr>
            <a:r>
              <a:rPr lang="en-US" sz="2800" kern="100" dirty="0">
                <a:latin typeface="Arial" panose="020B0604020202020204" pitchFamily="34" charset="0"/>
                <a:ea typeface="Calibri" panose="020F0502020204030204" pitchFamily="34" charset="0"/>
                <a:cs typeface="Arial" panose="020B0604020202020204" pitchFamily="34" charset="0"/>
              </a:rPr>
              <a:t>A solemn charge (1a)</a:t>
            </a:r>
          </a:p>
          <a:p>
            <a:pPr marL="514350" indent="-514350" algn="just">
              <a:buAutoNum type="alphaUcPeriod"/>
            </a:pPr>
            <a:r>
              <a:rPr lang="en-US" sz="2800" kern="100" dirty="0">
                <a:latin typeface="Arial" panose="020B0604020202020204" pitchFamily="34" charset="0"/>
                <a:ea typeface="Calibri" panose="020F0502020204030204" pitchFamily="34" charset="0"/>
                <a:cs typeface="Arial" panose="020B0604020202020204" pitchFamily="34" charset="0"/>
              </a:rPr>
              <a:t>A simple charge (2a)</a:t>
            </a:r>
          </a:p>
          <a:p>
            <a:pPr marL="514350" indent="-514350" algn="just">
              <a:buAutoNum type="alphaUcPeriod"/>
            </a:pPr>
            <a:r>
              <a:rPr lang="en-US" sz="2800" kern="100" dirty="0">
                <a:latin typeface="Arial" panose="020B0604020202020204" pitchFamily="34" charset="0"/>
                <a:ea typeface="Calibri" panose="020F0502020204030204" pitchFamily="34" charset="0"/>
                <a:cs typeface="Arial" panose="020B0604020202020204" pitchFamily="34" charset="0"/>
              </a:rPr>
              <a:t>A seasonless charge (2b)</a:t>
            </a:r>
          </a:p>
          <a:p>
            <a:pPr marL="514350" indent="-514350" algn="just">
              <a:buAutoNum type="alphaUcPeriod"/>
            </a:pPr>
            <a:r>
              <a:rPr lang="en-US" sz="2800" kern="100" dirty="0">
                <a:latin typeface="Arial" panose="020B0604020202020204" pitchFamily="34" charset="0"/>
                <a:ea typeface="Calibri" panose="020F0502020204030204" pitchFamily="34" charset="0"/>
                <a:cs typeface="Arial" panose="020B0604020202020204" pitchFamily="34" charset="0"/>
              </a:rPr>
              <a:t>A steadfast charge (2c)</a:t>
            </a:r>
          </a:p>
          <a:p>
            <a:pPr marL="971550" lvl="1" indent="-514350" algn="just">
              <a:buAutoNum type="alphaUcPeriod"/>
            </a:pPr>
            <a:r>
              <a:rPr lang="en-US" sz="2400" kern="100" dirty="0">
                <a:latin typeface="Arial" panose="020B0604020202020204" pitchFamily="34" charset="0"/>
                <a:ea typeface="Calibri" panose="020F0502020204030204" pitchFamily="34" charset="0"/>
                <a:cs typeface="Arial" panose="020B0604020202020204" pitchFamily="34" charset="0"/>
              </a:rPr>
              <a:t>Reprove – exposing for scrutiny or examination</a:t>
            </a:r>
          </a:p>
          <a:p>
            <a:pPr marL="971550" lvl="1" indent="-514350" algn="just">
              <a:buAutoNum type="alphaUcPeriod"/>
            </a:pPr>
            <a:r>
              <a:rPr lang="en-US" sz="2400" kern="100" dirty="0">
                <a:latin typeface="Arial" panose="020B0604020202020204" pitchFamily="34" charset="0"/>
                <a:ea typeface="Calibri" panose="020F0502020204030204" pitchFamily="34" charset="0"/>
                <a:cs typeface="Arial" panose="020B0604020202020204" pitchFamily="34" charset="0"/>
              </a:rPr>
              <a:t>Rebuke – warning; to warn of sin for what it is</a:t>
            </a:r>
          </a:p>
          <a:p>
            <a:pPr marL="971550" lvl="1" indent="-514350" algn="just">
              <a:buAutoNum type="alphaUcPeriod"/>
            </a:pPr>
            <a:r>
              <a:rPr lang="en-US" sz="2400" kern="100" dirty="0">
                <a:latin typeface="Arial" panose="020B0604020202020204" pitchFamily="34" charset="0"/>
                <a:ea typeface="Calibri" panose="020F0502020204030204" pitchFamily="34" charset="0"/>
                <a:cs typeface="Arial" panose="020B0604020202020204" pitchFamily="34" charset="0"/>
              </a:rPr>
              <a:t>Exhort – comfort/encourage or challenge</a:t>
            </a:r>
          </a:p>
        </p:txBody>
      </p:sp>
    </p:spTree>
    <p:extLst>
      <p:ext uri="{BB962C8B-B14F-4D97-AF65-F5344CB8AC3E}">
        <p14:creationId xmlns:p14="http://schemas.microsoft.com/office/powerpoint/2010/main" val="398640695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225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225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225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225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225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Preaching Beyond Extraordinary Mediocrity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077218"/>
          </a:xfrm>
          <a:prstGeom prst="rect">
            <a:avLst/>
          </a:prstGeom>
          <a:noFill/>
        </p:spPr>
        <p:txBody>
          <a:bodyPr wrap="square" rtlCol="0">
            <a:spAutoFit/>
          </a:bodyPr>
          <a:lstStyle/>
          <a:p>
            <a:pPr marL="857250" marR="0" indent="-857250" algn="just">
              <a:spcBef>
                <a:spcPts val="0"/>
              </a:spcBef>
              <a:spcAft>
                <a:spcPts val="0"/>
              </a:spcAft>
              <a:buAutoNum type="romanUcPeriod"/>
            </a:pPr>
            <a:r>
              <a:rPr lang="en-US" sz="3200" b="1" kern="100" dirty="0">
                <a:effectLst/>
                <a:latin typeface="Arial" panose="020B0604020202020204" pitchFamily="34" charset="0"/>
                <a:ea typeface="Calibri" panose="020F0502020204030204" pitchFamily="34" charset="0"/>
                <a:cs typeface="Arial" panose="020B0604020202020204" pitchFamily="34" charset="0"/>
              </a:rPr>
              <a:t>The preacher’s charge (4:1-2)</a:t>
            </a:r>
          </a:p>
          <a:p>
            <a:pPr marL="857250" marR="0" indent="-857250" algn="just">
              <a:spcBef>
                <a:spcPts val="0"/>
              </a:spcBef>
              <a:spcAft>
                <a:spcPts val="0"/>
              </a:spcAft>
              <a:buAutoNum type="romanUcPeriod"/>
            </a:pPr>
            <a:r>
              <a:rPr lang="en-US" sz="3200" b="1" kern="100" dirty="0">
                <a:latin typeface="Arial" panose="020B0604020202020204" pitchFamily="34" charset="0"/>
                <a:ea typeface="Calibri" panose="020F0502020204030204" pitchFamily="34" charset="0"/>
                <a:cs typeface="Arial" panose="020B0604020202020204" pitchFamily="34" charset="0"/>
              </a:rPr>
              <a:t>The preacher’s context (4:3-4)</a:t>
            </a:r>
            <a:endParaRPr lang="en-US" sz="3200" b="1"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429613F9-0ED3-7AA5-8D45-4CF7E279F709}"/>
              </a:ext>
            </a:extLst>
          </p:cNvPr>
          <p:cNvSpPr txBox="1"/>
          <p:nvPr/>
        </p:nvSpPr>
        <p:spPr>
          <a:xfrm>
            <a:off x="1188720" y="1911893"/>
            <a:ext cx="10616184" cy="1569660"/>
          </a:xfrm>
          <a:prstGeom prst="rect">
            <a:avLst/>
          </a:prstGeom>
          <a:noFill/>
        </p:spPr>
        <p:txBody>
          <a:bodyPr wrap="square" rtlCol="0">
            <a:spAutoFit/>
          </a:bodyPr>
          <a:lstStyle/>
          <a:p>
            <a:pPr algn="just"/>
            <a:r>
              <a:rPr lang="en-US" sz="2400" dirty="0">
                <a:latin typeface="Calibri" panose="020F0502020204030204" pitchFamily="34" charset="0"/>
                <a:ea typeface="Calibri" panose="020F0502020204030204" pitchFamily="34" charset="0"/>
                <a:cs typeface="Calibri" panose="020F0502020204030204" pitchFamily="34" charset="0"/>
              </a:rPr>
              <a:t>3 </a:t>
            </a:r>
            <a:r>
              <a:rPr lang="en-US" sz="2400" i="1" dirty="0">
                <a:latin typeface="Calibri" panose="020F0502020204030204" pitchFamily="34" charset="0"/>
                <a:ea typeface="Calibri" panose="020F0502020204030204" pitchFamily="34" charset="0"/>
                <a:cs typeface="Calibri" panose="020F0502020204030204" pitchFamily="34" charset="0"/>
              </a:rPr>
              <a:t>For the time will come when they will not endure sound doctrine; but wanting to have their ears tickled, they will accumulate for themselves teachers in accordance to their own desires; 4 and will turn away their ears from the truth and will turn aside to myths.</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962086F-4BFB-E1E3-3C87-D3E205D59425}"/>
              </a:ext>
            </a:extLst>
          </p:cNvPr>
          <p:cNvSpPr txBox="1"/>
          <p:nvPr/>
        </p:nvSpPr>
        <p:spPr>
          <a:xfrm>
            <a:off x="1167384" y="3729693"/>
            <a:ext cx="10616184" cy="1384995"/>
          </a:xfrm>
          <a:prstGeom prst="rect">
            <a:avLst/>
          </a:prstGeom>
          <a:noFill/>
        </p:spPr>
        <p:txBody>
          <a:bodyPr wrap="square" rtlCol="0">
            <a:spAutoFit/>
          </a:bodyPr>
          <a:lstStyle/>
          <a:p>
            <a:pPr marL="514350" indent="-514350" algn="just">
              <a:buAutoNum type="alphaUcPeriod"/>
            </a:pPr>
            <a:r>
              <a:rPr lang="en-US" sz="2800" kern="100" dirty="0">
                <a:latin typeface="Arial" panose="020B0604020202020204" pitchFamily="34" charset="0"/>
                <a:ea typeface="Calibri" panose="020F0502020204030204" pitchFamily="34" charset="0"/>
                <a:cs typeface="Arial" panose="020B0604020202020204" pitchFamily="34" charset="0"/>
              </a:rPr>
              <a:t>Preaching to a sickly people (3a)</a:t>
            </a:r>
          </a:p>
          <a:p>
            <a:pPr marL="514350" indent="-514350" algn="just">
              <a:buAutoNum type="alphaUcPeriod"/>
            </a:pPr>
            <a:r>
              <a:rPr lang="en-US" sz="2800" kern="100" dirty="0">
                <a:latin typeface="Arial" panose="020B0604020202020204" pitchFamily="34" charset="0"/>
                <a:ea typeface="Calibri" panose="020F0502020204030204" pitchFamily="34" charset="0"/>
                <a:cs typeface="Arial" panose="020B0604020202020204" pitchFamily="34" charset="0"/>
              </a:rPr>
              <a:t>Preaching to a self-centered people (3b)</a:t>
            </a:r>
          </a:p>
          <a:p>
            <a:pPr marL="514350" indent="-514350" algn="just">
              <a:buAutoNum type="alphaUcPeriod"/>
            </a:pPr>
            <a:r>
              <a:rPr lang="en-US" sz="2800" kern="100" dirty="0">
                <a:latin typeface="Arial" panose="020B0604020202020204" pitchFamily="34" charset="0"/>
                <a:ea typeface="Calibri" panose="020F0502020204030204" pitchFamily="34" charset="0"/>
                <a:cs typeface="Arial" panose="020B0604020202020204" pitchFamily="34" charset="0"/>
              </a:rPr>
              <a:t>Preaching to a seditious people (4)</a:t>
            </a:r>
          </a:p>
        </p:txBody>
      </p:sp>
    </p:spTree>
    <p:extLst>
      <p:ext uri="{BB962C8B-B14F-4D97-AF65-F5344CB8AC3E}">
        <p14:creationId xmlns:p14="http://schemas.microsoft.com/office/powerpoint/2010/main" val="191338433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250"/>
                                        <p:tgtEl>
                                          <p:spTgt spid="2">
                                            <p:txEl>
                                              <p:pRg st="1" end="1"/>
                                            </p:txEl>
                                          </p:spTgt>
                                        </p:tgtEl>
                                      </p:cBhvr>
                                    </p:animEffect>
                                  </p:childTnLst>
                                </p:cTn>
                              </p:par>
                            </p:childTnLst>
                          </p:cTn>
                        </p:par>
                        <p:par>
                          <p:cTn id="8" fill="hold">
                            <p:stCondLst>
                              <p:cond delay="2250"/>
                            </p:stCondLst>
                            <p:childTnLst>
                              <p:par>
                                <p:cTn id="9" presetID="10" presetClass="entr" presetSubtype="0" fill="hold" grpId="0" nodeType="after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25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225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225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22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P spid="5"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12104</TotalTime>
  <Words>833</Words>
  <Application>Microsoft Office PowerPoint</Application>
  <PresentationFormat>Widescreen</PresentationFormat>
  <Paragraphs>54</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Californian FB</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285</cp:revision>
  <cp:lastPrinted>2020-05-22T15:03:41Z</cp:lastPrinted>
  <dcterms:created xsi:type="dcterms:W3CDTF">2019-06-22T19:37:39Z</dcterms:created>
  <dcterms:modified xsi:type="dcterms:W3CDTF">2024-08-31T15:53:15Z</dcterms:modified>
</cp:coreProperties>
</file>