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4"/>
  </p:notesMasterIdLst>
  <p:handoutMasterIdLst>
    <p:handoutMasterId r:id="rId35"/>
  </p:handoutMasterIdLst>
  <p:sldIdLst>
    <p:sldId id="277" r:id="rId5"/>
    <p:sldId id="256" r:id="rId6"/>
    <p:sldId id="291" r:id="rId7"/>
    <p:sldId id="380" r:id="rId8"/>
    <p:sldId id="381" r:id="rId9"/>
    <p:sldId id="352" r:id="rId10"/>
    <p:sldId id="382" r:id="rId11"/>
    <p:sldId id="383" r:id="rId12"/>
    <p:sldId id="402" r:id="rId13"/>
    <p:sldId id="403" r:id="rId14"/>
    <p:sldId id="404" r:id="rId15"/>
    <p:sldId id="384" r:id="rId16"/>
    <p:sldId id="385" r:id="rId17"/>
    <p:sldId id="386" r:id="rId18"/>
    <p:sldId id="388" r:id="rId19"/>
    <p:sldId id="389" r:id="rId20"/>
    <p:sldId id="390" r:id="rId21"/>
    <p:sldId id="391" r:id="rId22"/>
    <p:sldId id="393" r:id="rId23"/>
    <p:sldId id="392" r:id="rId24"/>
    <p:sldId id="387" r:id="rId25"/>
    <p:sldId id="394" r:id="rId26"/>
    <p:sldId id="395" r:id="rId27"/>
    <p:sldId id="396" r:id="rId28"/>
    <p:sldId id="397" r:id="rId29"/>
    <p:sldId id="398" r:id="rId30"/>
    <p:sldId id="399" r:id="rId31"/>
    <p:sldId id="400" r:id="rId32"/>
    <p:sldId id="40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297C7E-DD06-4B1F-99DD-FD65FF853947}" v="390" dt="2022-05-21T17:27:48.787"/>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0" autoAdjust="0"/>
  </p:normalViewPr>
  <p:slideViewPr>
    <p:cSldViewPr snapToGrid="0">
      <p:cViewPr varScale="1">
        <p:scale>
          <a:sx n="84" d="100"/>
          <a:sy n="84" d="100"/>
        </p:scale>
        <p:origin x="96" y="178"/>
      </p:cViewPr>
      <p:guideLst/>
    </p:cSldViewPr>
  </p:slideViewPr>
  <p:outlineViewPr>
    <p:cViewPr>
      <p:scale>
        <a:sx n="33" d="100"/>
        <a:sy n="33" d="100"/>
      </p:scale>
      <p:origin x="0" y="-21869"/>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62" d="100"/>
          <a:sy n="62" d="100"/>
        </p:scale>
        <p:origin x="2179"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B5297C7E-DD06-4B1F-99DD-FD65FF853947}"/>
    <pc:docChg chg="undo custSel addSld delSld modSld modMainMaster">
      <pc:chgData name="Ed Godfrey" userId="61aa7c48ee0e3db0" providerId="LiveId" clId="{B5297C7E-DD06-4B1F-99DD-FD65FF853947}" dt="2022-05-21T17:27:48.787" v="644" actId="255"/>
      <pc:docMkLst>
        <pc:docMk/>
      </pc:docMkLst>
      <pc:sldChg chg="modSp add mod setBg">
        <pc:chgData name="Ed Godfrey" userId="61aa7c48ee0e3db0" providerId="LiveId" clId="{B5297C7E-DD06-4B1F-99DD-FD65FF853947}" dt="2022-05-20T14:09:42.328" v="258" actId="207"/>
        <pc:sldMkLst>
          <pc:docMk/>
          <pc:sldMk cId="3574680234" sldId="256"/>
        </pc:sldMkLst>
        <pc:spChg chg="mod">
          <ac:chgData name="Ed Godfrey" userId="61aa7c48ee0e3db0" providerId="LiveId" clId="{B5297C7E-DD06-4B1F-99DD-FD65FF853947}" dt="2022-05-20T14:09:42.328" v="258" actId="207"/>
          <ac:spMkLst>
            <pc:docMk/>
            <pc:sldMk cId="3574680234" sldId="256"/>
            <ac:spMk id="2" creationId="{00000000-0000-0000-0000-000000000000}"/>
          </ac:spMkLst>
        </pc:spChg>
        <pc:spChg chg="mod">
          <ac:chgData name="Ed Godfrey" userId="61aa7c48ee0e3db0" providerId="LiveId" clId="{B5297C7E-DD06-4B1F-99DD-FD65FF853947}" dt="2022-05-20T14:09:34.274" v="257" actId="207"/>
          <ac:spMkLst>
            <pc:docMk/>
            <pc:sldMk cId="3574680234" sldId="256"/>
            <ac:spMk id="3" creationId="{00000000-0000-0000-0000-000000000000}"/>
          </ac:spMkLst>
        </pc:spChg>
      </pc:sldChg>
      <pc:sldChg chg="del">
        <pc:chgData name="Ed Godfrey" userId="61aa7c48ee0e3db0" providerId="LiveId" clId="{B5297C7E-DD06-4B1F-99DD-FD65FF853947}" dt="2022-05-20T13:25:11.137" v="0" actId="47"/>
        <pc:sldMkLst>
          <pc:docMk/>
          <pc:sldMk cId="2815339507" sldId="257"/>
        </pc:sldMkLst>
      </pc:sldChg>
      <pc:sldChg chg="del">
        <pc:chgData name="Ed Godfrey" userId="61aa7c48ee0e3db0" providerId="LiveId" clId="{B5297C7E-DD06-4B1F-99DD-FD65FF853947}" dt="2022-05-20T13:25:11.137" v="0" actId="47"/>
        <pc:sldMkLst>
          <pc:docMk/>
          <pc:sldMk cId="4241272432" sldId="258"/>
        </pc:sldMkLst>
      </pc:sldChg>
      <pc:sldChg chg="del">
        <pc:chgData name="Ed Godfrey" userId="61aa7c48ee0e3db0" providerId="LiveId" clId="{B5297C7E-DD06-4B1F-99DD-FD65FF853947}" dt="2022-05-20T13:25:11.137" v="0" actId="47"/>
        <pc:sldMkLst>
          <pc:docMk/>
          <pc:sldMk cId="1094308873" sldId="259"/>
        </pc:sldMkLst>
      </pc:sldChg>
      <pc:sldChg chg="del">
        <pc:chgData name="Ed Godfrey" userId="61aa7c48ee0e3db0" providerId="LiveId" clId="{B5297C7E-DD06-4B1F-99DD-FD65FF853947}" dt="2022-05-20T13:25:11.137" v="0" actId="47"/>
        <pc:sldMkLst>
          <pc:docMk/>
          <pc:sldMk cId="860759002" sldId="260"/>
        </pc:sldMkLst>
      </pc:sldChg>
      <pc:sldChg chg="del">
        <pc:chgData name="Ed Godfrey" userId="61aa7c48ee0e3db0" providerId="LiveId" clId="{B5297C7E-DD06-4B1F-99DD-FD65FF853947}" dt="2022-05-20T13:25:11.137" v="0" actId="47"/>
        <pc:sldMkLst>
          <pc:docMk/>
          <pc:sldMk cId="3984440688" sldId="261"/>
        </pc:sldMkLst>
      </pc:sldChg>
      <pc:sldChg chg="del">
        <pc:chgData name="Ed Godfrey" userId="61aa7c48ee0e3db0" providerId="LiveId" clId="{B5297C7E-DD06-4B1F-99DD-FD65FF853947}" dt="2022-05-20T13:25:11.137" v="0" actId="47"/>
        <pc:sldMkLst>
          <pc:docMk/>
          <pc:sldMk cId="3372486172" sldId="262"/>
        </pc:sldMkLst>
      </pc:sldChg>
      <pc:sldChg chg="del">
        <pc:chgData name="Ed Godfrey" userId="61aa7c48ee0e3db0" providerId="LiveId" clId="{B5297C7E-DD06-4B1F-99DD-FD65FF853947}" dt="2022-05-20T13:25:11.137" v="0" actId="47"/>
        <pc:sldMkLst>
          <pc:docMk/>
          <pc:sldMk cId="2174002491" sldId="263"/>
        </pc:sldMkLst>
      </pc:sldChg>
      <pc:sldChg chg="del">
        <pc:chgData name="Ed Godfrey" userId="61aa7c48ee0e3db0" providerId="LiveId" clId="{B5297C7E-DD06-4B1F-99DD-FD65FF853947}" dt="2022-05-20T13:25:11.137" v="0" actId="47"/>
        <pc:sldMkLst>
          <pc:docMk/>
          <pc:sldMk cId="2883553059" sldId="264"/>
        </pc:sldMkLst>
      </pc:sldChg>
      <pc:sldChg chg="del">
        <pc:chgData name="Ed Godfrey" userId="61aa7c48ee0e3db0" providerId="LiveId" clId="{B5297C7E-DD06-4B1F-99DD-FD65FF853947}" dt="2022-05-20T13:25:11.137" v="0" actId="47"/>
        <pc:sldMkLst>
          <pc:docMk/>
          <pc:sldMk cId="2316932" sldId="265"/>
        </pc:sldMkLst>
      </pc:sldChg>
      <pc:sldChg chg="del">
        <pc:chgData name="Ed Godfrey" userId="61aa7c48ee0e3db0" providerId="LiveId" clId="{B5297C7E-DD06-4B1F-99DD-FD65FF853947}" dt="2022-05-20T13:25:11.137" v="0" actId="47"/>
        <pc:sldMkLst>
          <pc:docMk/>
          <pc:sldMk cId="790109063" sldId="266"/>
        </pc:sldMkLst>
      </pc:sldChg>
      <pc:sldChg chg="del">
        <pc:chgData name="Ed Godfrey" userId="61aa7c48ee0e3db0" providerId="LiveId" clId="{B5297C7E-DD06-4B1F-99DD-FD65FF853947}" dt="2022-05-20T13:25:11.137" v="0" actId="47"/>
        <pc:sldMkLst>
          <pc:docMk/>
          <pc:sldMk cId="1604891360" sldId="267"/>
        </pc:sldMkLst>
      </pc:sldChg>
      <pc:sldChg chg="del">
        <pc:chgData name="Ed Godfrey" userId="61aa7c48ee0e3db0" providerId="LiveId" clId="{B5297C7E-DD06-4B1F-99DD-FD65FF853947}" dt="2022-05-20T13:25:11.137" v="0" actId="47"/>
        <pc:sldMkLst>
          <pc:docMk/>
          <pc:sldMk cId="1876870831" sldId="268"/>
        </pc:sldMkLst>
      </pc:sldChg>
      <pc:sldChg chg="del">
        <pc:chgData name="Ed Godfrey" userId="61aa7c48ee0e3db0" providerId="LiveId" clId="{B5297C7E-DD06-4B1F-99DD-FD65FF853947}" dt="2022-05-20T13:25:11.137" v="0" actId="47"/>
        <pc:sldMkLst>
          <pc:docMk/>
          <pc:sldMk cId="3849563807" sldId="269"/>
        </pc:sldMkLst>
      </pc:sldChg>
      <pc:sldChg chg="del">
        <pc:chgData name="Ed Godfrey" userId="61aa7c48ee0e3db0" providerId="LiveId" clId="{B5297C7E-DD06-4B1F-99DD-FD65FF853947}" dt="2022-05-20T13:25:11.137" v="0" actId="47"/>
        <pc:sldMkLst>
          <pc:docMk/>
          <pc:sldMk cId="1404125716" sldId="270"/>
        </pc:sldMkLst>
      </pc:sldChg>
      <pc:sldChg chg="del">
        <pc:chgData name="Ed Godfrey" userId="61aa7c48ee0e3db0" providerId="LiveId" clId="{B5297C7E-DD06-4B1F-99DD-FD65FF853947}" dt="2022-05-20T13:25:11.137" v="0" actId="47"/>
        <pc:sldMkLst>
          <pc:docMk/>
          <pc:sldMk cId="2732533740" sldId="271"/>
        </pc:sldMkLst>
      </pc:sldChg>
      <pc:sldChg chg="del">
        <pc:chgData name="Ed Godfrey" userId="61aa7c48ee0e3db0" providerId="LiveId" clId="{B5297C7E-DD06-4B1F-99DD-FD65FF853947}" dt="2022-05-20T13:25:11.137" v="0" actId="47"/>
        <pc:sldMkLst>
          <pc:docMk/>
          <pc:sldMk cId="3411526660" sldId="272"/>
        </pc:sldMkLst>
      </pc:sldChg>
      <pc:sldChg chg="del">
        <pc:chgData name="Ed Godfrey" userId="61aa7c48ee0e3db0" providerId="LiveId" clId="{B5297C7E-DD06-4B1F-99DD-FD65FF853947}" dt="2022-05-20T13:25:11.137" v="0" actId="47"/>
        <pc:sldMkLst>
          <pc:docMk/>
          <pc:sldMk cId="598063663" sldId="273"/>
        </pc:sldMkLst>
      </pc:sldChg>
      <pc:sldChg chg="del">
        <pc:chgData name="Ed Godfrey" userId="61aa7c48ee0e3db0" providerId="LiveId" clId="{B5297C7E-DD06-4B1F-99DD-FD65FF853947}" dt="2022-05-20T13:25:11.137" v="0" actId="47"/>
        <pc:sldMkLst>
          <pc:docMk/>
          <pc:sldMk cId="204619446" sldId="274"/>
        </pc:sldMkLst>
      </pc:sldChg>
      <pc:sldChg chg="del">
        <pc:chgData name="Ed Godfrey" userId="61aa7c48ee0e3db0" providerId="LiveId" clId="{B5297C7E-DD06-4B1F-99DD-FD65FF853947}" dt="2022-05-20T13:25:11.137" v="0" actId="47"/>
        <pc:sldMkLst>
          <pc:docMk/>
          <pc:sldMk cId="1851646291" sldId="275"/>
        </pc:sldMkLst>
      </pc:sldChg>
      <pc:sldChg chg="del">
        <pc:chgData name="Ed Godfrey" userId="61aa7c48ee0e3db0" providerId="LiveId" clId="{B5297C7E-DD06-4B1F-99DD-FD65FF853947}" dt="2022-05-20T13:25:11.137" v="0" actId="47"/>
        <pc:sldMkLst>
          <pc:docMk/>
          <pc:sldMk cId="323263871" sldId="276"/>
        </pc:sldMkLst>
      </pc:sldChg>
      <pc:sldChg chg="modSp mod">
        <pc:chgData name="Ed Godfrey" userId="61aa7c48ee0e3db0" providerId="LiveId" clId="{B5297C7E-DD06-4B1F-99DD-FD65FF853947}" dt="2022-05-20T14:08:40.626" v="256" actId="20577"/>
        <pc:sldMkLst>
          <pc:docMk/>
          <pc:sldMk cId="2583275527" sldId="277"/>
        </pc:sldMkLst>
        <pc:spChg chg="mod">
          <ac:chgData name="Ed Godfrey" userId="61aa7c48ee0e3db0" providerId="LiveId" clId="{B5297C7E-DD06-4B1F-99DD-FD65FF853947}" dt="2022-05-20T14:08:11.434" v="209" actId="313"/>
          <ac:spMkLst>
            <pc:docMk/>
            <pc:sldMk cId="2583275527" sldId="277"/>
            <ac:spMk id="7" creationId="{CF45A9EB-00FC-4DE7-8041-09649EF9B9B6}"/>
          </ac:spMkLst>
        </pc:spChg>
        <pc:spChg chg="mod">
          <ac:chgData name="Ed Godfrey" userId="61aa7c48ee0e3db0" providerId="LiveId" clId="{B5297C7E-DD06-4B1F-99DD-FD65FF853947}" dt="2022-05-20T14:08:40.626" v="256" actId="20577"/>
          <ac:spMkLst>
            <pc:docMk/>
            <pc:sldMk cId="2583275527" sldId="277"/>
            <ac:spMk id="14" creationId="{ECE1E739-E339-4FB6-A10E-22AB1A0D782B}"/>
          </ac:spMkLst>
        </pc:spChg>
        <pc:spChg chg="mod">
          <ac:chgData name="Ed Godfrey" userId="61aa7c48ee0e3db0" providerId="LiveId" clId="{B5297C7E-DD06-4B1F-99DD-FD65FF853947}" dt="2022-05-20T14:08:09.065" v="208" actId="14100"/>
          <ac:spMkLst>
            <pc:docMk/>
            <pc:sldMk cId="2583275527" sldId="277"/>
            <ac:spMk id="25" creationId="{995DD68C-FEB8-4CF6-883B-1CA9912E417D}"/>
          </ac:spMkLst>
        </pc:spChg>
      </pc:sldChg>
      <pc:sldChg chg="new del">
        <pc:chgData name="Ed Godfrey" userId="61aa7c48ee0e3db0" providerId="LiveId" clId="{B5297C7E-DD06-4B1F-99DD-FD65FF853947}" dt="2022-05-20T14:07:38.484" v="186" actId="47"/>
        <pc:sldMkLst>
          <pc:docMk/>
          <pc:sldMk cId="1873398131" sldId="278"/>
        </pc:sldMkLst>
      </pc:sldChg>
      <pc:sldChg chg="modSp add mod">
        <pc:chgData name="Ed Godfrey" userId="61aa7c48ee0e3db0" providerId="LiveId" clId="{B5297C7E-DD06-4B1F-99DD-FD65FF853947}" dt="2022-05-20T13:28:45.248" v="12" actId="207"/>
        <pc:sldMkLst>
          <pc:docMk/>
          <pc:sldMk cId="3633281852" sldId="291"/>
        </pc:sldMkLst>
        <pc:spChg chg="mod">
          <ac:chgData name="Ed Godfrey" userId="61aa7c48ee0e3db0" providerId="LiveId" clId="{B5297C7E-DD06-4B1F-99DD-FD65FF853947}" dt="2022-05-20T13:28:35.608" v="11" actId="207"/>
          <ac:spMkLst>
            <pc:docMk/>
            <pc:sldMk cId="3633281852" sldId="291"/>
            <ac:spMk id="4" creationId="{00000000-0000-0000-0000-000000000000}"/>
          </ac:spMkLst>
        </pc:spChg>
        <pc:spChg chg="mod">
          <ac:chgData name="Ed Godfrey" userId="61aa7c48ee0e3db0" providerId="LiveId" clId="{B5297C7E-DD06-4B1F-99DD-FD65FF853947}" dt="2022-05-20T13:28:45.248" v="12" actId="207"/>
          <ac:spMkLst>
            <pc:docMk/>
            <pc:sldMk cId="3633281852" sldId="291"/>
            <ac:spMk id="6" creationId="{00000000-0000-0000-0000-000000000000}"/>
          </ac:spMkLst>
        </pc:spChg>
      </pc:sldChg>
      <pc:sldChg chg="modSp add mod">
        <pc:chgData name="Ed Godfrey" userId="61aa7c48ee0e3db0" providerId="LiveId" clId="{B5297C7E-DD06-4B1F-99DD-FD65FF853947}" dt="2022-05-20T14:10:30.014" v="261" actId="14100"/>
        <pc:sldMkLst>
          <pc:docMk/>
          <pc:sldMk cId="541615760" sldId="352"/>
        </pc:sldMkLst>
        <pc:spChg chg="mod">
          <ac:chgData name="Ed Godfrey" userId="61aa7c48ee0e3db0" providerId="LiveId" clId="{B5297C7E-DD06-4B1F-99DD-FD65FF853947}" dt="2022-05-20T13:30:12.770" v="27" actId="14100"/>
          <ac:spMkLst>
            <pc:docMk/>
            <pc:sldMk cId="541615760" sldId="352"/>
            <ac:spMk id="4" creationId="{00000000-0000-0000-0000-000000000000}"/>
          </ac:spMkLst>
        </pc:spChg>
        <pc:spChg chg="mod">
          <ac:chgData name="Ed Godfrey" userId="61aa7c48ee0e3db0" providerId="LiveId" clId="{B5297C7E-DD06-4B1F-99DD-FD65FF853947}" dt="2022-05-20T14:10:23.919" v="259" actId="14100"/>
          <ac:spMkLst>
            <pc:docMk/>
            <pc:sldMk cId="541615760" sldId="352"/>
            <ac:spMk id="6" creationId="{00000000-0000-0000-0000-000000000000}"/>
          </ac:spMkLst>
        </pc:spChg>
        <pc:spChg chg="mod">
          <ac:chgData name="Ed Godfrey" userId="61aa7c48ee0e3db0" providerId="LiveId" clId="{B5297C7E-DD06-4B1F-99DD-FD65FF853947}" dt="2022-05-20T14:10:26.978" v="260" actId="14100"/>
          <ac:spMkLst>
            <pc:docMk/>
            <pc:sldMk cId="541615760" sldId="352"/>
            <ac:spMk id="7" creationId="{00000000-0000-0000-0000-000000000000}"/>
          </ac:spMkLst>
        </pc:spChg>
        <pc:spChg chg="mod">
          <ac:chgData name="Ed Godfrey" userId="61aa7c48ee0e3db0" providerId="LiveId" clId="{B5297C7E-DD06-4B1F-99DD-FD65FF853947}" dt="2022-05-20T14:10:30.014" v="261" actId="14100"/>
          <ac:spMkLst>
            <pc:docMk/>
            <pc:sldMk cId="541615760" sldId="352"/>
            <ac:spMk id="8" creationId="{00000000-0000-0000-0000-000000000000}"/>
          </ac:spMkLst>
        </pc:spChg>
      </pc:sldChg>
      <pc:sldChg chg="add del">
        <pc:chgData name="Ed Godfrey" userId="61aa7c48ee0e3db0" providerId="LiveId" clId="{B5297C7E-DD06-4B1F-99DD-FD65FF853947}" dt="2022-05-20T14:07:38.484" v="186" actId="47"/>
        <pc:sldMkLst>
          <pc:docMk/>
          <pc:sldMk cId="1746931676" sldId="362"/>
        </pc:sldMkLst>
      </pc:sldChg>
      <pc:sldChg chg="modSp add mod">
        <pc:chgData name="Ed Godfrey" userId="61aa7c48ee0e3db0" providerId="LiveId" clId="{B5297C7E-DD06-4B1F-99DD-FD65FF853947}" dt="2022-05-20T13:29:14.687" v="17" actId="14100"/>
        <pc:sldMkLst>
          <pc:docMk/>
          <pc:sldMk cId="4005165950" sldId="380"/>
        </pc:sldMkLst>
        <pc:spChg chg="mod">
          <ac:chgData name="Ed Godfrey" userId="61aa7c48ee0e3db0" providerId="LiveId" clId="{B5297C7E-DD06-4B1F-99DD-FD65FF853947}" dt="2022-05-20T13:29:01.660" v="14" actId="207"/>
          <ac:spMkLst>
            <pc:docMk/>
            <pc:sldMk cId="4005165950" sldId="380"/>
            <ac:spMk id="4" creationId="{00000000-0000-0000-0000-000000000000}"/>
          </ac:spMkLst>
        </pc:spChg>
        <pc:spChg chg="mod">
          <ac:chgData name="Ed Godfrey" userId="61aa7c48ee0e3db0" providerId="LiveId" clId="{B5297C7E-DD06-4B1F-99DD-FD65FF853947}" dt="2022-05-20T13:29:14.687" v="17" actId="14100"/>
          <ac:spMkLst>
            <pc:docMk/>
            <pc:sldMk cId="4005165950" sldId="380"/>
            <ac:spMk id="6" creationId="{00000000-0000-0000-0000-000000000000}"/>
          </ac:spMkLst>
        </pc:spChg>
      </pc:sldChg>
      <pc:sldChg chg="modSp add mod">
        <pc:chgData name="Ed Godfrey" userId="61aa7c48ee0e3db0" providerId="LiveId" clId="{B5297C7E-DD06-4B1F-99DD-FD65FF853947}" dt="2022-05-20T13:29:40.297" v="22" actId="14100"/>
        <pc:sldMkLst>
          <pc:docMk/>
          <pc:sldMk cId="1508936220" sldId="381"/>
        </pc:sldMkLst>
        <pc:spChg chg="mod">
          <ac:chgData name="Ed Godfrey" userId="61aa7c48ee0e3db0" providerId="LiveId" clId="{B5297C7E-DD06-4B1F-99DD-FD65FF853947}" dt="2022-05-20T13:29:30.917" v="20" actId="207"/>
          <ac:spMkLst>
            <pc:docMk/>
            <pc:sldMk cId="1508936220" sldId="381"/>
            <ac:spMk id="4" creationId="{00000000-0000-0000-0000-000000000000}"/>
          </ac:spMkLst>
        </pc:spChg>
        <pc:spChg chg="mod">
          <ac:chgData name="Ed Godfrey" userId="61aa7c48ee0e3db0" providerId="LiveId" clId="{B5297C7E-DD06-4B1F-99DD-FD65FF853947}" dt="2022-05-20T13:29:40.297" v="22" actId="14100"/>
          <ac:spMkLst>
            <pc:docMk/>
            <pc:sldMk cId="1508936220" sldId="381"/>
            <ac:spMk id="6" creationId="{00000000-0000-0000-0000-000000000000}"/>
          </ac:spMkLst>
        </pc:spChg>
      </pc:sldChg>
      <pc:sldChg chg="add del">
        <pc:chgData name="Ed Godfrey" userId="61aa7c48ee0e3db0" providerId="LiveId" clId="{B5297C7E-DD06-4B1F-99DD-FD65FF853947}" dt="2022-05-20T13:30:01.297" v="24"/>
        <pc:sldMkLst>
          <pc:docMk/>
          <pc:sldMk cId="569940170" sldId="382"/>
        </pc:sldMkLst>
      </pc:sldChg>
      <pc:sldChg chg="modSp add mod">
        <pc:chgData name="Ed Godfrey" userId="61aa7c48ee0e3db0" providerId="LiveId" clId="{B5297C7E-DD06-4B1F-99DD-FD65FF853947}" dt="2022-05-20T13:32:41.485" v="38" actId="14100"/>
        <pc:sldMkLst>
          <pc:docMk/>
          <pc:sldMk cId="3403860335" sldId="382"/>
        </pc:sldMkLst>
        <pc:spChg chg="mod">
          <ac:chgData name="Ed Godfrey" userId="61aa7c48ee0e3db0" providerId="LiveId" clId="{B5297C7E-DD06-4B1F-99DD-FD65FF853947}" dt="2022-05-20T13:32:26.970" v="35" actId="207"/>
          <ac:spMkLst>
            <pc:docMk/>
            <pc:sldMk cId="3403860335" sldId="382"/>
            <ac:spMk id="4" creationId="{00000000-0000-0000-0000-000000000000}"/>
          </ac:spMkLst>
        </pc:spChg>
        <pc:spChg chg="mod">
          <ac:chgData name="Ed Godfrey" userId="61aa7c48ee0e3db0" providerId="LiveId" clId="{B5297C7E-DD06-4B1F-99DD-FD65FF853947}" dt="2022-05-20T13:32:41.485" v="38" actId="14100"/>
          <ac:spMkLst>
            <pc:docMk/>
            <pc:sldMk cId="3403860335" sldId="382"/>
            <ac:spMk id="6" creationId="{00000000-0000-0000-0000-000000000000}"/>
          </ac:spMkLst>
        </pc:spChg>
      </pc:sldChg>
      <pc:sldChg chg="modSp add mod">
        <pc:chgData name="Ed Godfrey" userId="61aa7c48ee0e3db0" providerId="LiveId" clId="{B5297C7E-DD06-4B1F-99DD-FD65FF853947}" dt="2022-05-20T13:36:27.254" v="44" actId="6549"/>
        <pc:sldMkLst>
          <pc:docMk/>
          <pc:sldMk cId="338033511" sldId="383"/>
        </pc:sldMkLst>
        <pc:spChg chg="mod">
          <ac:chgData name="Ed Godfrey" userId="61aa7c48ee0e3db0" providerId="LiveId" clId="{B5297C7E-DD06-4B1F-99DD-FD65FF853947}" dt="2022-05-20T13:33:28.318" v="42" actId="14100"/>
          <ac:spMkLst>
            <pc:docMk/>
            <pc:sldMk cId="338033511" sldId="383"/>
            <ac:spMk id="4" creationId="{00000000-0000-0000-0000-000000000000}"/>
          </ac:spMkLst>
        </pc:spChg>
        <pc:spChg chg="mod">
          <ac:chgData name="Ed Godfrey" userId="61aa7c48ee0e3db0" providerId="LiveId" clId="{B5297C7E-DD06-4B1F-99DD-FD65FF853947}" dt="2022-05-20T13:36:27.254" v="44" actId="6549"/>
          <ac:spMkLst>
            <pc:docMk/>
            <pc:sldMk cId="338033511" sldId="383"/>
            <ac:spMk id="6" creationId="{00000000-0000-0000-0000-000000000000}"/>
          </ac:spMkLst>
        </pc:spChg>
      </pc:sldChg>
      <pc:sldChg chg="modSp add mod">
        <pc:chgData name="Ed Godfrey" userId="61aa7c48ee0e3db0" providerId="LiveId" clId="{B5297C7E-DD06-4B1F-99DD-FD65FF853947}" dt="2022-05-20T13:37:04.229" v="49" actId="14100"/>
        <pc:sldMkLst>
          <pc:docMk/>
          <pc:sldMk cId="1758123588" sldId="384"/>
        </pc:sldMkLst>
        <pc:spChg chg="mod">
          <ac:chgData name="Ed Godfrey" userId="61aa7c48ee0e3db0" providerId="LiveId" clId="{B5297C7E-DD06-4B1F-99DD-FD65FF853947}" dt="2022-05-20T13:36:47.003" v="47" actId="14100"/>
          <ac:spMkLst>
            <pc:docMk/>
            <pc:sldMk cId="1758123588" sldId="384"/>
            <ac:spMk id="4" creationId="{00000000-0000-0000-0000-000000000000}"/>
          </ac:spMkLst>
        </pc:spChg>
        <pc:spChg chg="mod">
          <ac:chgData name="Ed Godfrey" userId="61aa7c48ee0e3db0" providerId="LiveId" clId="{B5297C7E-DD06-4B1F-99DD-FD65FF853947}" dt="2022-05-20T13:37:04.229" v="49" actId="14100"/>
          <ac:spMkLst>
            <pc:docMk/>
            <pc:sldMk cId="1758123588" sldId="384"/>
            <ac:spMk id="6" creationId="{00000000-0000-0000-0000-000000000000}"/>
          </ac:spMkLst>
        </pc:spChg>
      </pc:sldChg>
      <pc:sldChg chg="modSp add mod">
        <pc:chgData name="Ed Godfrey" userId="61aa7c48ee0e3db0" providerId="LiveId" clId="{B5297C7E-DD06-4B1F-99DD-FD65FF853947}" dt="2022-05-20T13:38:36.332" v="54" actId="14100"/>
        <pc:sldMkLst>
          <pc:docMk/>
          <pc:sldMk cId="632772246" sldId="385"/>
        </pc:sldMkLst>
        <pc:spChg chg="mod">
          <ac:chgData name="Ed Godfrey" userId="61aa7c48ee0e3db0" providerId="LiveId" clId="{B5297C7E-DD06-4B1F-99DD-FD65FF853947}" dt="2022-05-20T13:38:21.740" v="52" actId="14100"/>
          <ac:spMkLst>
            <pc:docMk/>
            <pc:sldMk cId="632772246" sldId="385"/>
            <ac:spMk id="4" creationId="{00000000-0000-0000-0000-000000000000}"/>
          </ac:spMkLst>
        </pc:spChg>
        <pc:spChg chg="mod">
          <ac:chgData name="Ed Godfrey" userId="61aa7c48ee0e3db0" providerId="LiveId" clId="{B5297C7E-DD06-4B1F-99DD-FD65FF853947}" dt="2022-05-20T13:38:36.332" v="54" actId="14100"/>
          <ac:spMkLst>
            <pc:docMk/>
            <pc:sldMk cId="632772246" sldId="385"/>
            <ac:spMk id="6" creationId="{00000000-0000-0000-0000-000000000000}"/>
          </ac:spMkLst>
        </pc:spChg>
      </pc:sldChg>
      <pc:sldChg chg="modSp add mod">
        <pc:chgData name="Ed Godfrey" userId="61aa7c48ee0e3db0" providerId="LiveId" clId="{B5297C7E-DD06-4B1F-99DD-FD65FF853947}" dt="2022-05-20T13:39:03.771" v="59" actId="14100"/>
        <pc:sldMkLst>
          <pc:docMk/>
          <pc:sldMk cId="1822181479" sldId="386"/>
        </pc:sldMkLst>
        <pc:spChg chg="mod">
          <ac:chgData name="Ed Godfrey" userId="61aa7c48ee0e3db0" providerId="LiveId" clId="{B5297C7E-DD06-4B1F-99DD-FD65FF853947}" dt="2022-05-20T13:38:51.597" v="57" actId="14100"/>
          <ac:spMkLst>
            <pc:docMk/>
            <pc:sldMk cId="1822181479" sldId="386"/>
            <ac:spMk id="4" creationId="{00000000-0000-0000-0000-000000000000}"/>
          </ac:spMkLst>
        </pc:spChg>
        <pc:spChg chg="mod">
          <ac:chgData name="Ed Godfrey" userId="61aa7c48ee0e3db0" providerId="LiveId" clId="{B5297C7E-DD06-4B1F-99DD-FD65FF853947}" dt="2022-05-20T13:39:03.771" v="59" actId="14100"/>
          <ac:spMkLst>
            <pc:docMk/>
            <pc:sldMk cId="1822181479" sldId="386"/>
            <ac:spMk id="6" creationId="{00000000-0000-0000-0000-000000000000}"/>
          </ac:spMkLst>
        </pc:spChg>
      </pc:sldChg>
      <pc:sldChg chg="modSp add mod">
        <pc:chgData name="Ed Godfrey" userId="61aa7c48ee0e3db0" providerId="LiveId" clId="{B5297C7E-DD06-4B1F-99DD-FD65FF853947}" dt="2022-05-20T13:56:39.494" v="116" actId="14100"/>
        <pc:sldMkLst>
          <pc:docMk/>
          <pc:sldMk cId="2381966381" sldId="387"/>
        </pc:sldMkLst>
        <pc:spChg chg="mod">
          <ac:chgData name="Ed Godfrey" userId="61aa7c48ee0e3db0" providerId="LiveId" clId="{B5297C7E-DD06-4B1F-99DD-FD65FF853947}" dt="2022-05-20T13:56:18.715" v="112" actId="14100"/>
          <ac:spMkLst>
            <pc:docMk/>
            <pc:sldMk cId="2381966381" sldId="387"/>
            <ac:spMk id="4" creationId="{00000000-0000-0000-0000-000000000000}"/>
          </ac:spMkLst>
        </pc:spChg>
        <pc:spChg chg="mod">
          <ac:chgData name="Ed Godfrey" userId="61aa7c48ee0e3db0" providerId="LiveId" clId="{B5297C7E-DD06-4B1F-99DD-FD65FF853947}" dt="2022-05-20T13:56:28.931" v="114" actId="14100"/>
          <ac:spMkLst>
            <pc:docMk/>
            <pc:sldMk cId="2381966381" sldId="387"/>
            <ac:spMk id="6" creationId="{00000000-0000-0000-0000-000000000000}"/>
          </ac:spMkLst>
        </pc:spChg>
        <pc:spChg chg="mod">
          <ac:chgData name="Ed Godfrey" userId="61aa7c48ee0e3db0" providerId="LiveId" clId="{B5297C7E-DD06-4B1F-99DD-FD65FF853947}" dt="2022-05-20T13:56:39.494" v="116" actId="14100"/>
          <ac:spMkLst>
            <pc:docMk/>
            <pc:sldMk cId="2381966381" sldId="387"/>
            <ac:spMk id="7" creationId="{00000000-0000-0000-0000-000000000000}"/>
          </ac:spMkLst>
        </pc:spChg>
      </pc:sldChg>
      <pc:sldChg chg="modSp add mod">
        <pc:chgData name="Ed Godfrey" userId="61aa7c48ee0e3db0" providerId="LiveId" clId="{B5297C7E-DD06-4B1F-99DD-FD65FF853947}" dt="2022-05-20T13:39:50.889" v="66" actId="123"/>
        <pc:sldMkLst>
          <pc:docMk/>
          <pc:sldMk cId="671190206" sldId="388"/>
        </pc:sldMkLst>
        <pc:spChg chg="mod">
          <ac:chgData name="Ed Godfrey" userId="61aa7c48ee0e3db0" providerId="LiveId" clId="{B5297C7E-DD06-4B1F-99DD-FD65FF853947}" dt="2022-05-20T13:39:29.994" v="62" actId="14100"/>
          <ac:spMkLst>
            <pc:docMk/>
            <pc:sldMk cId="671190206" sldId="388"/>
            <ac:spMk id="4" creationId="{00000000-0000-0000-0000-000000000000}"/>
          </ac:spMkLst>
        </pc:spChg>
        <pc:spChg chg="mod">
          <ac:chgData name="Ed Godfrey" userId="61aa7c48ee0e3db0" providerId="LiveId" clId="{B5297C7E-DD06-4B1F-99DD-FD65FF853947}" dt="2022-05-20T13:39:50.889" v="66" actId="123"/>
          <ac:spMkLst>
            <pc:docMk/>
            <pc:sldMk cId="671190206" sldId="388"/>
            <ac:spMk id="6" creationId="{00000000-0000-0000-0000-000000000000}"/>
          </ac:spMkLst>
        </pc:spChg>
      </pc:sldChg>
      <pc:sldChg chg="modSp add mod">
        <pc:chgData name="Ed Godfrey" userId="61aa7c48ee0e3db0" providerId="LiveId" clId="{B5297C7E-DD06-4B1F-99DD-FD65FF853947}" dt="2022-05-20T13:42:35.869" v="73" actId="123"/>
        <pc:sldMkLst>
          <pc:docMk/>
          <pc:sldMk cId="3347015618" sldId="389"/>
        </pc:sldMkLst>
        <pc:spChg chg="mod">
          <ac:chgData name="Ed Godfrey" userId="61aa7c48ee0e3db0" providerId="LiveId" clId="{B5297C7E-DD06-4B1F-99DD-FD65FF853947}" dt="2022-05-20T13:42:23.783" v="71" actId="14100"/>
          <ac:spMkLst>
            <pc:docMk/>
            <pc:sldMk cId="3347015618" sldId="389"/>
            <ac:spMk id="4" creationId="{00000000-0000-0000-0000-000000000000}"/>
          </ac:spMkLst>
        </pc:spChg>
        <pc:spChg chg="mod">
          <ac:chgData name="Ed Godfrey" userId="61aa7c48ee0e3db0" providerId="LiveId" clId="{B5297C7E-DD06-4B1F-99DD-FD65FF853947}" dt="2022-05-20T13:42:35.869" v="73" actId="123"/>
          <ac:spMkLst>
            <pc:docMk/>
            <pc:sldMk cId="3347015618" sldId="389"/>
            <ac:spMk id="6" creationId="{00000000-0000-0000-0000-000000000000}"/>
          </ac:spMkLst>
        </pc:spChg>
      </pc:sldChg>
      <pc:sldChg chg="modSp add mod">
        <pc:chgData name="Ed Godfrey" userId="61aa7c48ee0e3db0" providerId="LiveId" clId="{B5297C7E-DD06-4B1F-99DD-FD65FF853947}" dt="2022-05-20T13:44:38.213" v="80" actId="14100"/>
        <pc:sldMkLst>
          <pc:docMk/>
          <pc:sldMk cId="2223391299" sldId="390"/>
        </pc:sldMkLst>
        <pc:spChg chg="mod">
          <ac:chgData name="Ed Godfrey" userId="61aa7c48ee0e3db0" providerId="LiveId" clId="{B5297C7E-DD06-4B1F-99DD-FD65FF853947}" dt="2022-05-20T13:44:19.175" v="76" actId="14100"/>
          <ac:spMkLst>
            <pc:docMk/>
            <pc:sldMk cId="2223391299" sldId="390"/>
            <ac:spMk id="4" creationId="{00000000-0000-0000-0000-000000000000}"/>
          </ac:spMkLst>
        </pc:spChg>
        <pc:spChg chg="mod">
          <ac:chgData name="Ed Godfrey" userId="61aa7c48ee0e3db0" providerId="LiveId" clId="{B5297C7E-DD06-4B1F-99DD-FD65FF853947}" dt="2022-05-20T13:44:38.213" v="80" actId="14100"/>
          <ac:spMkLst>
            <pc:docMk/>
            <pc:sldMk cId="2223391299" sldId="390"/>
            <ac:spMk id="6" creationId="{00000000-0000-0000-0000-000000000000}"/>
          </ac:spMkLst>
        </pc:spChg>
      </pc:sldChg>
      <pc:sldChg chg="modSp add mod">
        <pc:chgData name="Ed Godfrey" userId="61aa7c48ee0e3db0" providerId="LiveId" clId="{B5297C7E-DD06-4B1F-99DD-FD65FF853947}" dt="2022-05-20T13:46:55.910" v="85" actId="14100"/>
        <pc:sldMkLst>
          <pc:docMk/>
          <pc:sldMk cId="563802131" sldId="391"/>
        </pc:sldMkLst>
        <pc:spChg chg="mod">
          <ac:chgData name="Ed Godfrey" userId="61aa7c48ee0e3db0" providerId="LiveId" clId="{B5297C7E-DD06-4B1F-99DD-FD65FF853947}" dt="2022-05-20T13:46:48.463" v="83" actId="14100"/>
          <ac:spMkLst>
            <pc:docMk/>
            <pc:sldMk cId="563802131" sldId="391"/>
            <ac:spMk id="4" creationId="{00000000-0000-0000-0000-000000000000}"/>
          </ac:spMkLst>
        </pc:spChg>
        <pc:spChg chg="mod">
          <ac:chgData name="Ed Godfrey" userId="61aa7c48ee0e3db0" providerId="LiveId" clId="{B5297C7E-DD06-4B1F-99DD-FD65FF853947}" dt="2022-05-20T13:46:55.910" v="85" actId="14100"/>
          <ac:spMkLst>
            <pc:docMk/>
            <pc:sldMk cId="563802131" sldId="391"/>
            <ac:spMk id="6" creationId="{00000000-0000-0000-0000-000000000000}"/>
          </ac:spMkLst>
        </pc:spChg>
      </pc:sldChg>
      <pc:sldChg chg="modSp add mod">
        <pc:chgData name="Ed Godfrey" userId="61aa7c48ee0e3db0" providerId="LiveId" clId="{B5297C7E-DD06-4B1F-99DD-FD65FF853947}" dt="2022-05-20T13:53:54.264" v="109" actId="14100"/>
        <pc:sldMkLst>
          <pc:docMk/>
          <pc:sldMk cId="1638260496" sldId="392"/>
        </pc:sldMkLst>
        <pc:spChg chg="mod">
          <ac:chgData name="Ed Godfrey" userId="61aa7c48ee0e3db0" providerId="LiveId" clId="{B5297C7E-DD06-4B1F-99DD-FD65FF853947}" dt="2022-05-20T13:53:24.412" v="103" actId="14100"/>
          <ac:spMkLst>
            <pc:docMk/>
            <pc:sldMk cId="1638260496" sldId="392"/>
            <ac:spMk id="4" creationId="{00000000-0000-0000-0000-000000000000}"/>
          </ac:spMkLst>
        </pc:spChg>
        <pc:spChg chg="mod">
          <ac:chgData name="Ed Godfrey" userId="61aa7c48ee0e3db0" providerId="LiveId" clId="{B5297C7E-DD06-4B1F-99DD-FD65FF853947}" dt="2022-05-20T13:53:49.258" v="108" actId="14100"/>
          <ac:spMkLst>
            <pc:docMk/>
            <pc:sldMk cId="1638260496" sldId="392"/>
            <ac:spMk id="6" creationId="{00000000-0000-0000-0000-000000000000}"/>
          </ac:spMkLst>
        </pc:spChg>
        <pc:spChg chg="mod">
          <ac:chgData name="Ed Godfrey" userId="61aa7c48ee0e3db0" providerId="LiveId" clId="{B5297C7E-DD06-4B1F-99DD-FD65FF853947}" dt="2022-05-20T13:53:54.264" v="109" actId="14100"/>
          <ac:spMkLst>
            <pc:docMk/>
            <pc:sldMk cId="1638260496" sldId="392"/>
            <ac:spMk id="7" creationId="{00000000-0000-0000-0000-000000000000}"/>
          </ac:spMkLst>
        </pc:spChg>
        <pc:spChg chg="mod">
          <ac:chgData name="Ed Godfrey" userId="61aa7c48ee0e3db0" providerId="LiveId" clId="{B5297C7E-DD06-4B1F-99DD-FD65FF853947}" dt="2022-05-20T13:53:38.882" v="105" actId="6549"/>
          <ac:spMkLst>
            <pc:docMk/>
            <pc:sldMk cId="1638260496" sldId="392"/>
            <ac:spMk id="8" creationId="{00000000-0000-0000-0000-000000000000}"/>
          </ac:spMkLst>
        </pc:spChg>
      </pc:sldChg>
      <pc:sldChg chg="modSp add mod">
        <pc:chgData name="Ed Godfrey" userId="61aa7c48ee0e3db0" providerId="LiveId" clId="{B5297C7E-DD06-4B1F-99DD-FD65FF853947}" dt="2022-05-20T13:51:57.004" v="100" actId="20577"/>
        <pc:sldMkLst>
          <pc:docMk/>
          <pc:sldMk cId="548439752" sldId="393"/>
        </pc:sldMkLst>
        <pc:spChg chg="mod">
          <ac:chgData name="Ed Godfrey" userId="61aa7c48ee0e3db0" providerId="LiveId" clId="{B5297C7E-DD06-4B1F-99DD-FD65FF853947}" dt="2022-05-20T13:47:29.446" v="88" actId="14100"/>
          <ac:spMkLst>
            <pc:docMk/>
            <pc:sldMk cId="548439752" sldId="393"/>
            <ac:spMk id="4" creationId="{00000000-0000-0000-0000-000000000000}"/>
          </ac:spMkLst>
        </pc:spChg>
        <pc:spChg chg="mod">
          <ac:chgData name="Ed Godfrey" userId="61aa7c48ee0e3db0" providerId="LiveId" clId="{B5297C7E-DD06-4B1F-99DD-FD65FF853947}" dt="2022-05-20T13:47:58.381" v="95" actId="14100"/>
          <ac:spMkLst>
            <pc:docMk/>
            <pc:sldMk cId="548439752" sldId="393"/>
            <ac:spMk id="6" creationId="{00000000-0000-0000-0000-000000000000}"/>
          </ac:spMkLst>
        </pc:spChg>
        <pc:spChg chg="mod">
          <ac:chgData name="Ed Godfrey" userId="61aa7c48ee0e3db0" providerId="LiveId" clId="{B5297C7E-DD06-4B1F-99DD-FD65FF853947}" dt="2022-05-20T13:48:02.061" v="96" actId="14100"/>
          <ac:spMkLst>
            <pc:docMk/>
            <pc:sldMk cId="548439752" sldId="393"/>
            <ac:spMk id="7" creationId="{00000000-0000-0000-0000-000000000000}"/>
          </ac:spMkLst>
        </pc:spChg>
        <pc:spChg chg="mod">
          <ac:chgData name="Ed Godfrey" userId="61aa7c48ee0e3db0" providerId="LiveId" clId="{B5297C7E-DD06-4B1F-99DD-FD65FF853947}" dt="2022-05-20T13:51:57.004" v="100" actId="20577"/>
          <ac:spMkLst>
            <pc:docMk/>
            <pc:sldMk cId="548439752" sldId="393"/>
            <ac:spMk id="8" creationId="{00000000-0000-0000-0000-000000000000}"/>
          </ac:spMkLst>
        </pc:spChg>
        <pc:spChg chg="mod">
          <ac:chgData name="Ed Godfrey" userId="61aa7c48ee0e3db0" providerId="LiveId" clId="{B5297C7E-DD06-4B1F-99DD-FD65FF853947}" dt="2022-05-20T13:47:39.088" v="91" actId="207"/>
          <ac:spMkLst>
            <pc:docMk/>
            <pc:sldMk cId="548439752" sldId="393"/>
            <ac:spMk id="9" creationId="{00000000-0000-0000-0000-000000000000}"/>
          </ac:spMkLst>
        </pc:spChg>
      </pc:sldChg>
      <pc:sldChg chg="modSp add mod">
        <pc:chgData name="Ed Godfrey" userId="61aa7c48ee0e3db0" providerId="LiveId" clId="{B5297C7E-DD06-4B1F-99DD-FD65FF853947}" dt="2022-05-20T13:57:53.954" v="126" actId="20577"/>
        <pc:sldMkLst>
          <pc:docMk/>
          <pc:sldMk cId="3327351740" sldId="394"/>
        </pc:sldMkLst>
        <pc:spChg chg="mod">
          <ac:chgData name="Ed Godfrey" userId="61aa7c48ee0e3db0" providerId="LiveId" clId="{B5297C7E-DD06-4B1F-99DD-FD65FF853947}" dt="2022-05-20T13:56:54.142" v="119" actId="14100"/>
          <ac:spMkLst>
            <pc:docMk/>
            <pc:sldMk cId="3327351740" sldId="394"/>
            <ac:spMk id="4" creationId="{00000000-0000-0000-0000-000000000000}"/>
          </ac:spMkLst>
        </pc:spChg>
        <pc:spChg chg="mod">
          <ac:chgData name="Ed Godfrey" userId="61aa7c48ee0e3db0" providerId="LiveId" clId="{B5297C7E-DD06-4B1F-99DD-FD65FF853947}" dt="2022-05-20T13:57:53.954" v="126" actId="20577"/>
          <ac:spMkLst>
            <pc:docMk/>
            <pc:sldMk cId="3327351740" sldId="394"/>
            <ac:spMk id="6" creationId="{00000000-0000-0000-0000-000000000000}"/>
          </ac:spMkLst>
        </pc:spChg>
      </pc:sldChg>
      <pc:sldChg chg="modSp add mod">
        <pc:chgData name="Ed Godfrey" userId="61aa7c48ee0e3db0" providerId="LiveId" clId="{B5297C7E-DD06-4B1F-99DD-FD65FF853947}" dt="2022-05-20T13:59:10.936" v="133" actId="123"/>
        <pc:sldMkLst>
          <pc:docMk/>
          <pc:sldMk cId="2889095065" sldId="395"/>
        </pc:sldMkLst>
        <pc:spChg chg="mod">
          <ac:chgData name="Ed Godfrey" userId="61aa7c48ee0e3db0" providerId="LiveId" clId="{B5297C7E-DD06-4B1F-99DD-FD65FF853947}" dt="2022-05-20T13:58:50.952" v="130" actId="14100"/>
          <ac:spMkLst>
            <pc:docMk/>
            <pc:sldMk cId="2889095065" sldId="395"/>
            <ac:spMk id="4" creationId="{00000000-0000-0000-0000-000000000000}"/>
          </ac:spMkLst>
        </pc:spChg>
        <pc:spChg chg="mod">
          <ac:chgData name="Ed Godfrey" userId="61aa7c48ee0e3db0" providerId="LiveId" clId="{B5297C7E-DD06-4B1F-99DD-FD65FF853947}" dt="2022-05-20T13:59:10.936" v="133" actId="123"/>
          <ac:spMkLst>
            <pc:docMk/>
            <pc:sldMk cId="2889095065" sldId="395"/>
            <ac:spMk id="6" creationId="{00000000-0000-0000-0000-000000000000}"/>
          </ac:spMkLst>
        </pc:spChg>
      </pc:sldChg>
      <pc:sldChg chg="modSp add mod">
        <pc:chgData name="Ed Godfrey" userId="61aa7c48ee0e3db0" providerId="LiveId" clId="{B5297C7E-DD06-4B1F-99DD-FD65FF853947}" dt="2022-05-20T14:00:03.780" v="139" actId="14100"/>
        <pc:sldMkLst>
          <pc:docMk/>
          <pc:sldMk cId="4052648270" sldId="396"/>
        </pc:sldMkLst>
        <pc:spChg chg="mod">
          <ac:chgData name="Ed Godfrey" userId="61aa7c48ee0e3db0" providerId="LiveId" clId="{B5297C7E-DD06-4B1F-99DD-FD65FF853947}" dt="2022-05-20T13:59:48.810" v="136" actId="14100"/>
          <ac:spMkLst>
            <pc:docMk/>
            <pc:sldMk cId="4052648270" sldId="396"/>
            <ac:spMk id="4" creationId="{00000000-0000-0000-0000-000000000000}"/>
          </ac:spMkLst>
        </pc:spChg>
        <pc:spChg chg="mod">
          <ac:chgData name="Ed Godfrey" userId="61aa7c48ee0e3db0" providerId="LiveId" clId="{B5297C7E-DD06-4B1F-99DD-FD65FF853947}" dt="2022-05-20T14:00:03.780" v="139" actId="14100"/>
          <ac:spMkLst>
            <pc:docMk/>
            <pc:sldMk cId="4052648270" sldId="396"/>
            <ac:spMk id="6" creationId="{00000000-0000-0000-0000-000000000000}"/>
          </ac:spMkLst>
        </pc:spChg>
      </pc:sldChg>
      <pc:sldChg chg="modSp add mod">
        <pc:chgData name="Ed Godfrey" userId="61aa7c48ee0e3db0" providerId="LiveId" clId="{B5297C7E-DD06-4B1F-99DD-FD65FF853947}" dt="2022-05-20T14:01:59.503" v="147" actId="14100"/>
        <pc:sldMkLst>
          <pc:docMk/>
          <pc:sldMk cId="1661256290" sldId="397"/>
        </pc:sldMkLst>
        <pc:spChg chg="mod">
          <ac:chgData name="Ed Godfrey" userId="61aa7c48ee0e3db0" providerId="LiveId" clId="{B5297C7E-DD06-4B1F-99DD-FD65FF853947}" dt="2022-05-20T14:01:29.295" v="142" actId="14100"/>
          <ac:spMkLst>
            <pc:docMk/>
            <pc:sldMk cId="1661256290" sldId="397"/>
            <ac:spMk id="4" creationId="{00000000-0000-0000-0000-000000000000}"/>
          </ac:spMkLst>
        </pc:spChg>
        <pc:spChg chg="mod">
          <ac:chgData name="Ed Godfrey" userId="61aa7c48ee0e3db0" providerId="LiveId" clId="{B5297C7E-DD06-4B1F-99DD-FD65FF853947}" dt="2022-05-20T14:01:59.503" v="147" actId="14100"/>
          <ac:spMkLst>
            <pc:docMk/>
            <pc:sldMk cId="1661256290" sldId="397"/>
            <ac:spMk id="6" creationId="{00000000-0000-0000-0000-000000000000}"/>
          </ac:spMkLst>
        </pc:spChg>
        <pc:spChg chg="mod">
          <ac:chgData name="Ed Godfrey" userId="61aa7c48ee0e3db0" providerId="LiveId" clId="{B5297C7E-DD06-4B1F-99DD-FD65FF853947}" dt="2022-05-20T14:01:46.126" v="146" actId="14100"/>
          <ac:spMkLst>
            <pc:docMk/>
            <pc:sldMk cId="1661256290" sldId="397"/>
            <ac:spMk id="7" creationId="{00000000-0000-0000-0000-000000000000}"/>
          </ac:spMkLst>
        </pc:spChg>
      </pc:sldChg>
      <pc:sldChg chg="modSp add mod">
        <pc:chgData name="Ed Godfrey" userId="61aa7c48ee0e3db0" providerId="LiveId" clId="{B5297C7E-DD06-4B1F-99DD-FD65FF853947}" dt="2022-05-20T14:02:40.865" v="156" actId="14100"/>
        <pc:sldMkLst>
          <pc:docMk/>
          <pc:sldMk cId="3670288024" sldId="398"/>
        </pc:sldMkLst>
        <pc:spChg chg="mod">
          <ac:chgData name="Ed Godfrey" userId="61aa7c48ee0e3db0" providerId="LiveId" clId="{B5297C7E-DD06-4B1F-99DD-FD65FF853947}" dt="2022-05-20T14:02:28.425" v="153" actId="14100"/>
          <ac:spMkLst>
            <pc:docMk/>
            <pc:sldMk cId="3670288024" sldId="398"/>
            <ac:spMk id="4" creationId="{00000000-0000-0000-0000-000000000000}"/>
          </ac:spMkLst>
        </pc:spChg>
        <pc:spChg chg="mod">
          <ac:chgData name="Ed Godfrey" userId="61aa7c48ee0e3db0" providerId="LiveId" clId="{B5297C7E-DD06-4B1F-99DD-FD65FF853947}" dt="2022-05-20T14:02:31.733" v="154" actId="14100"/>
          <ac:spMkLst>
            <pc:docMk/>
            <pc:sldMk cId="3670288024" sldId="398"/>
            <ac:spMk id="6" creationId="{00000000-0000-0000-0000-000000000000}"/>
          </ac:spMkLst>
        </pc:spChg>
        <pc:spChg chg="mod">
          <ac:chgData name="Ed Godfrey" userId="61aa7c48ee0e3db0" providerId="LiveId" clId="{B5297C7E-DD06-4B1F-99DD-FD65FF853947}" dt="2022-05-20T14:02:40.865" v="156" actId="14100"/>
          <ac:spMkLst>
            <pc:docMk/>
            <pc:sldMk cId="3670288024" sldId="398"/>
            <ac:spMk id="7" creationId="{00000000-0000-0000-0000-000000000000}"/>
          </ac:spMkLst>
        </pc:spChg>
      </pc:sldChg>
      <pc:sldChg chg="modSp add mod">
        <pc:chgData name="Ed Godfrey" userId="61aa7c48ee0e3db0" providerId="LiveId" clId="{B5297C7E-DD06-4B1F-99DD-FD65FF853947}" dt="2022-05-20T14:03:31.047" v="165" actId="14100"/>
        <pc:sldMkLst>
          <pc:docMk/>
          <pc:sldMk cId="1063540124" sldId="399"/>
        </pc:sldMkLst>
        <pc:spChg chg="mod">
          <ac:chgData name="Ed Godfrey" userId="61aa7c48ee0e3db0" providerId="LiveId" clId="{B5297C7E-DD06-4B1F-99DD-FD65FF853947}" dt="2022-05-20T14:02:55.133" v="159" actId="14100"/>
          <ac:spMkLst>
            <pc:docMk/>
            <pc:sldMk cId="1063540124" sldId="399"/>
            <ac:spMk id="4" creationId="{00000000-0000-0000-0000-000000000000}"/>
          </ac:spMkLst>
        </pc:spChg>
        <pc:spChg chg="mod">
          <ac:chgData name="Ed Godfrey" userId="61aa7c48ee0e3db0" providerId="LiveId" clId="{B5297C7E-DD06-4B1F-99DD-FD65FF853947}" dt="2022-05-20T14:03:06.901" v="161" actId="14100"/>
          <ac:spMkLst>
            <pc:docMk/>
            <pc:sldMk cId="1063540124" sldId="399"/>
            <ac:spMk id="6" creationId="{00000000-0000-0000-0000-000000000000}"/>
          </ac:spMkLst>
        </pc:spChg>
        <pc:spChg chg="mod">
          <ac:chgData name="Ed Godfrey" userId="61aa7c48ee0e3db0" providerId="LiveId" clId="{B5297C7E-DD06-4B1F-99DD-FD65FF853947}" dt="2022-05-20T14:03:31.047" v="165" actId="14100"/>
          <ac:spMkLst>
            <pc:docMk/>
            <pc:sldMk cId="1063540124" sldId="399"/>
            <ac:spMk id="7" creationId="{00000000-0000-0000-0000-000000000000}"/>
          </ac:spMkLst>
        </pc:spChg>
      </pc:sldChg>
      <pc:sldChg chg="modSp add mod">
        <pc:chgData name="Ed Godfrey" userId="61aa7c48ee0e3db0" providerId="LiveId" clId="{B5297C7E-DD06-4B1F-99DD-FD65FF853947}" dt="2022-05-20T14:04:06.999" v="172" actId="14100"/>
        <pc:sldMkLst>
          <pc:docMk/>
          <pc:sldMk cId="743343588" sldId="400"/>
        </pc:sldMkLst>
        <pc:spChg chg="mod">
          <ac:chgData name="Ed Godfrey" userId="61aa7c48ee0e3db0" providerId="LiveId" clId="{B5297C7E-DD06-4B1F-99DD-FD65FF853947}" dt="2022-05-20T14:03:44.993" v="168" actId="14100"/>
          <ac:spMkLst>
            <pc:docMk/>
            <pc:sldMk cId="743343588" sldId="400"/>
            <ac:spMk id="4" creationId="{00000000-0000-0000-0000-000000000000}"/>
          </ac:spMkLst>
        </pc:spChg>
        <pc:spChg chg="mod">
          <ac:chgData name="Ed Godfrey" userId="61aa7c48ee0e3db0" providerId="LiveId" clId="{B5297C7E-DD06-4B1F-99DD-FD65FF853947}" dt="2022-05-20T14:03:57.426" v="170" actId="14100"/>
          <ac:spMkLst>
            <pc:docMk/>
            <pc:sldMk cId="743343588" sldId="400"/>
            <ac:spMk id="6" creationId="{00000000-0000-0000-0000-000000000000}"/>
          </ac:spMkLst>
        </pc:spChg>
        <pc:spChg chg="mod">
          <ac:chgData name="Ed Godfrey" userId="61aa7c48ee0e3db0" providerId="LiveId" clId="{B5297C7E-DD06-4B1F-99DD-FD65FF853947}" dt="2022-05-20T14:04:06.999" v="172" actId="14100"/>
          <ac:spMkLst>
            <pc:docMk/>
            <pc:sldMk cId="743343588" sldId="400"/>
            <ac:spMk id="7" creationId="{00000000-0000-0000-0000-000000000000}"/>
          </ac:spMkLst>
        </pc:spChg>
      </pc:sldChg>
      <pc:sldChg chg="modSp add mod">
        <pc:chgData name="Ed Godfrey" userId="61aa7c48ee0e3db0" providerId="LiveId" clId="{B5297C7E-DD06-4B1F-99DD-FD65FF853947}" dt="2022-05-20T14:04:43.207" v="180" actId="14100"/>
        <pc:sldMkLst>
          <pc:docMk/>
          <pc:sldMk cId="3427679920" sldId="401"/>
        </pc:sldMkLst>
        <pc:spChg chg="mod">
          <ac:chgData name="Ed Godfrey" userId="61aa7c48ee0e3db0" providerId="LiveId" clId="{B5297C7E-DD06-4B1F-99DD-FD65FF853947}" dt="2022-05-20T14:04:16.459" v="175" actId="14100"/>
          <ac:spMkLst>
            <pc:docMk/>
            <pc:sldMk cId="3427679920" sldId="401"/>
            <ac:spMk id="4" creationId="{00000000-0000-0000-0000-000000000000}"/>
          </ac:spMkLst>
        </pc:spChg>
        <pc:spChg chg="mod">
          <ac:chgData name="Ed Godfrey" userId="61aa7c48ee0e3db0" providerId="LiveId" clId="{B5297C7E-DD06-4B1F-99DD-FD65FF853947}" dt="2022-05-20T14:04:28.351" v="177" actId="14100"/>
          <ac:spMkLst>
            <pc:docMk/>
            <pc:sldMk cId="3427679920" sldId="401"/>
            <ac:spMk id="6" creationId="{00000000-0000-0000-0000-000000000000}"/>
          </ac:spMkLst>
        </pc:spChg>
        <pc:spChg chg="mod">
          <ac:chgData name="Ed Godfrey" userId="61aa7c48ee0e3db0" providerId="LiveId" clId="{B5297C7E-DD06-4B1F-99DD-FD65FF853947}" dt="2022-05-20T14:04:43.207" v="180" actId="14100"/>
          <ac:spMkLst>
            <pc:docMk/>
            <pc:sldMk cId="3427679920" sldId="401"/>
            <ac:spMk id="7" creationId="{00000000-0000-0000-0000-000000000000}"/>
          </ac:spMkLst>
        </pc:spChg>
      </pc:sldChg>
      <pc:sldChg chg="add del">
        <pc:chgData name="Ed Godfrey" userId="61aa7c48ee0e3db0" providerId="LiveId" clId="{B5297C7E-DD06-4B1F-99DD-FD65FF853947}" dt="2022-05-20T14:07:38.484" v="186" actId="47"/>
        <pc:sldMkLst>
          <pc:docMk/>
          <pc:sldMk cId="2002687442" sldId="402"/>
        </pc:sldMkLst>
      </pc:sldChg>
      <pc:sldChg chg="modSp add mod modAnim">
        <pc:chgData name="Ed Godfrey" userId="61aa7c48ee0e3db0" providerId="LiveId" clId="{B5297C7E-DD06-4B1F-99DD-FD65FF853947}" dt="2022-05-21T17:05:42.618" v="324" actId="115"/>
        <pc:sldMkLst>
          <pc:docMk/>
          <pc:sldMk cId="2975585844" sldId="402"/>
        </pc:sldMkLst>
        <pc:spChg chg="mod">
          <ac:chgData name="Ed Godfrey" userId="61aa7c48ee0e3db0" providerId="LiveId" clId="{B5297C7E-DD06-4B1F-99DD-FD65FF853947}" dt="2022-05-21T16:53:36.050" v="277" actId="20577"/>
          <ac:spMkLst>
            <pc:docMk/>
            <pc:sldMk cId="2975585844" sldId="402"/>
            <ac:spMk id="4" creationId="{00000000-0000-0000-0000-000000000000}"/>
          </ac:spMkLst>
        </pc:spChg>
        <pc:spChg chg="mod">
          <ac:chgData name="Ed Godfrey" userId="61aa7c48ee0e3db0" providerId="LiveId" clId="{B5297C7E-DD06-4B1F-99DD-FD65FF853947}" dt="2022-05-21T17:05:42.618" v="324" actId="115"/>
          <ac:spMkLst>
            <pc:docMk/>
            <pc:sldMk cId="2975585844" sldId="402"/>
            <ac:spMk id="6" creationId="{00000000-0000-0000-0000-000000000000}"/>
          </ac:spMkLst>
        </pc:spChg>
      </pc:sldChg>
      <pc:sldChg chg="delSp modSp add mod modAnim">
        <pc:chgData name="Ed Godfrey" userId="61aa7c48ee0e3db0" providerId="LiveId" clId="{B5297C7E-DD06-4B1F-99DD-FD65FF853947}" dt="2022-05-21T17:07:00.517" v="360" actId="123"/>
        <pc:sldMkLst>
          <pc:docMk/>
          <pc:sldMk cId="1383832707" sldId="403"/>
        </pc:sldMkLst>
        <pc:spChg chg="del">
          <ac:chgData name="Ed Godfrey" userId="61aa7c48ee0e3db0" providerId="LiveId" clId="{B5297C7E-DD06-4B1F-99DD-FD65FF853947}" dt="2022-05-21T17:06:41.600" v="330" actId="21"/>
          <ac:spMkLst>
            <pc:docMk/>
            <pc:sldMk cId="1383832707" sldId="403"/>
            <ac:spMk id="4" creationId="{00000000-0000-0000-0000-000000000000}"/>
          </ac:spMkLst>
        </pc:spChg>
        <pc:spChg chg="mod">
          <ac:chgData name="Ed Godfrey" userId="61aa7c48ee0e3db0" providerId="LiveId" clId="{B5297C7E-DD06-4B1F-99DD-FD65FF853947}" dt="2022-05-21T17:07:00.517" v="360" actId="123"/>
          <ac:spMkLst>
            <pc:docMk/>
            <pc:sldMk cId="1383832707" sldId="403"/>
            <ac:spMk id="6" creationId="{00000000-0000-0000-0000-000000000000}"/>
          </ac:spMkLst>
        </pc:spChg>
      </pc:sldChg>
      <pc:sldChg chg="add del">
        <pc:chgData name="Ed Godfrey" userId="61aa7c48ee0e3db0" providerId="LiveId" clId="{B5297C7E-DD06-4B1F-99DD-FD65FF853947}" dt="2022-05-20T14:07:38.484" v="186" actId="47"/>
        <pc:sldMkLst>
          <pc:docMk/>
          <pc:sldMk cId="3048317191" sldId="403"/>
        </pc:sldMkLst>
      </pc:sldChg>
      <pc:sldChg chg="add del">
        <pc:chgData name="Ed Godfrey" userId="61aa7c48ee0e3db0" providerId="LiveId" clId="{B5297C7E-DD06-4B1F-99DD-FD65FF853947}" dt="2022-05-20T14:07:38.484" v="186" actId="47"/>
        <pc:sldMkLst>
          <pc:docMk/>
          <pc:sldMk cId="1593427434" sldId="404"/>
        </pc:sldMkLst>
      </pc:sldChg>
      <pc:sldChg chg="modSp add mod modAnim">
        <pc:chgData name="Ed Godfrey" userId="61aa7c48ee0e3db0" providerId="LiveId" clId="{B5297C7E-DD06-4B1F-99DD-FD65FF853947}" dt="2022-05-21T17:27:48.787" v="644" actId="255"/>
        <pc:sldMkLst>
          <pc:docMk/>
          <pc:sldMk cId="3914415278" sldId="404"/>
        </pc:sldMkLst>
        <pc:spChg chg="mod">
          <ac:chgData name="Ed Godfrey" userId="61aa7c48ee0e3db0" providerId="LiveId" clId="{B5297C7E-DD06-4B1F-99DD-FD65FF853947}" dt="2022-05-21T17:20:18.678" v="397" actId="20577"/>
          <ac:spMkLst>
            <pc:docMk/>
            <pc:sldMk cId="3914415278" sldId="404"/>
            <ac:spMk id="4" creationId="{00000000-0000-0000-0000-000000000000}"/>
          </ac:spMkLst>
        </pc:spChg>
        <pc:spChg chg="mod">
          <ac:chgData name="Ed Godfrey" userId="61aa7c48ee0e3db0" providerId="LiveId" clId="{B5297C7E-DD06-4B1F-99DD-FD65FF853947}" dt="2022-05-21T17:27:48.787" v="644" actId="255"/>
          <ac:spMkLst>
            <pc:docMk/>
            <pc:sldMk cId="3914415278" sldId="404"/>
            <ac:spMk id="6" creationId="{00000000-0000-0000-0000-000000000000}"/>
          </ac:spMkLst>
        </pc:spChg>
      </pc:sldChg>
      <pc:sldChg chg="add del">
        <pc:chgData name="Ed Godfrey" userId="61aa7c48ee0e3db0" providerId="LiveId" clId="{B5297C7E-DD06-4B1F-99DD-FD65FF853947}" dt="2022-05-20T14:07:38.484" v="186" actId="47"/>
        <pc:sldMkLst>
          <pc:docMk/>
          <pc:sldMk cId="4132192101" sldId="405"/>
        </pc:sldMkLst>
      </pc:sldChg>
      <pc:sldMasterChg chg="setBg modSldLayout">
        <pc:chgData name="Ed Godfrey" userId="61aa7c48ee0e3db0" providerId="LiveId" clId="{B5297C7E-DD06-4B1F-99DD-FD65FF853947}" dt="2022-05-20T13:27:55.193" v="7"/>
        <pc:sldMasterMkLst>
          <pc:docMk/>
          <pc:sldMasterMk cId="4230113875" sldId="2147483648"/>
        </pc:sldMasterMkLst>
        <pc:sldLayoutChg chg="setBg">
          <pc:chgData name="Ed Godfrey" userId="61aa7c48ee0e3db0" providerId="LiveId" clId="{B5297C7E-DD06-4B1F-99DD-FD65FF853947}" dt="2022-05-20T13:27:55.193" v="7"/>
          <pc:sldLayoutMkLst>
            <pc:docMk/>
            <pc:sldMasterMk cId="4230113875" sldId="2147483648"/>
            <pc:sldLayoutMk cId="1492036730" sldId="2147483649"/>
          </pc:sldLayoutMkLst>
        </pc:sldLayoutChg>
        <pc:sldLayoutChg chg="setBg">
          <pc:chgData name="Ed Godfrey" userId="61aa7c48ee0e3db0" providerId="LiveId" clId="{B5297C7E-DD06-4B1F-99DD-FD65FF853947}" dt="2022-05-20T13:27:55.193" v="7"/>
          <pc:sldLayoutMkLst>
            <pc:docMk/>
            <pc:sldMasterMk cId="4230113875" sldId="2147483648"/>
            <pc:sldLayoutMk cId="1691211312" sldId="2147483650"/>
          </pc:sldLayoutMkLst>
        </pc:sldLayoutChg>
        <pc:sldLayoutChg chg="setBg">
          <pc:chgData name="Ed Godfrey" userId="61aa7c48ee0e3db0" providerId="LiveId" clId="{B5297C7E-DD06-4B1F-99DD-FD65FF853947}" dt="2022-05-20T13:27:55.193" v="7"/>
          <pc:sldLayoutMkLst>
            <pc:docMk/>
            <pc:sldMasterMk cId="4230113875" sldId="2147483648"/>
            <pc:sldLayoutMk cId="3476491041" sldId="2147483651"/>
          </pc:sldLayoutMkLst>
        </pc:sldLayoutChg>
        <pc:sldLayoutChg chg="setBg">
          <pc:chgData name="Ed Godfrey" userId="61aa7c48ee0e3db0" providerId="LiveId" clId="{B5297C7E-DD06-4B1F-99DD-FD65FF853947}" dt="2022-05-20T13:27:55.193" v="7"/>
          <pc:sldLayoutMkLst>
            <pc:docMk/>
            <pc:sldMasterMk cId="4230113875" sldId="2147483648"/>
            <pc:sldLayoutMk cId="1031209603" sldId="2147483652"/>
          </pc:sldLayoutMkLst>
        </pc:sldLayoutChg>
        <pc:sldLayoutChg chg="setBg">
          <pc:chgData name="Ed Godfrey" userId="61aa7c48ee0e3db0" providerId="LiveId" clId="{B5297C7E-DD06-4B1F-99DD-FD65FF853947}" dt="2022-05-20T13:27:55.193" v="7"/>
          <pc:sldLayoutMkLst>
            <pc:docMk/>
            <pc:sldMasterMk cId="4230113875" sldId="2147483648"/>
            <pc:sldLayoutMk cId="4147655671" sldId="2147483653"/>
          </pc:sldLayoutMkLst>
        </pc:sldLayoutChg>
        <pc:sldLayoutChg chg="setBg">
          <pc:chgData name="Ed Godfrey" userId="61aa7c48ee0e3db0" providerId="LiveId" clId="{B5297C7E-DD06-4B1F-99DD-FD65FF853947}" dt="2022-05-20T13:27:55.193" v="7"/>
          <pc:sldLayoutMkLst>
            <pc:docMk/>
            <pc:sldMasterMk cId="4230113875" sldId="2147483648"/>
            <pc:sldLayoutMk cId="4170420844" sldId="2147483654"/>
          </pc:sldLayoutMkLst>
        </pc:sldLayoutChg>
        <pc:sldLayoutChg chg="setBg">
          <pc:chgData name="Ed Godfrey" userId="61aa7c48ee0e3db0" providerId="LiveId" clId="{B5297C7E-DD06-4B1F-99DD-FD65FF853947}" dt="2022-05-20T13:27:55.193" v="7"/>
          <pc:sldLayoutMkLst>
            <pc:docMk/>
            <pc:sldMasterMk cId="4230113875" sldId="2147483648"/>
            <pc:sldLayoutMk cId="1148328725" sldId="2147483655"/>
          </pc:sldLayoutMkLst>
        </pc:sldLayoutChg>
        <pc:sldLayoutChg chg="setBg">
          <pc:chgData name="Ed Godfrey" userId="61aa7c48ee0e3db0" providerId="LiveId" clId="{B5297C7E-DD06-4B1F-99DD-FD65FF853947}" dt="2022-05-20T13:27:55.193" v="7"/>
          <pc:sldLayoutMkLst>
            <pc:docMk/>
            <pc:sldMasterMk cId="4230113875" sldId="2147483648"/>
            <pc:sldLayoutMk cId="2004238097" sldId="2147483656"/>
          </pc:sldLayoutMkLst>
        </pc:sldLayoutChg>
        <pc:sldLayoutChg chg="setBg">
          <pc:chgData name="Ed Godfrey" userId="61aa7c48ee0e3db0" providerId="LiveId" clId="{B5297C7E-DD06-4B1F-99DD-FD65FF853947}" dt="2022-05-20T13:27:55.193" v="7"/>
          <pc:sldLayoutMkLst>
            <pc:docMk/>
            <pc:sldMasterMk cId="4230113875" sldId="2147483648"/>
            <pc:sldLayoutMk cId="1625327855" sldId="2147483657"/>
          </pc:sldLayoutMkLst>
        </pc:sldLayoutChg>
        <pc:sldLayoutChg chg="setBg">
          <pc:chgData name="Ed Godfrey" userId="61aa7c48ee0e3db0" providerId="LiveId" clId="{B5297C7E-DD06-4B1F-99DD-FD65FF853947}" dt="2022-05-20T13:27:55.193" v="7"/>
          <pc:sldLayoutMkLst>
            <pc:docMk/>
            <pc:sldMasterMk cId="4230113875" sldId="2147483648"/>
            <pc:sldLayoutMk cId="3182226893" sldId="2147483658"/>
          </pc:sldLayoutMkLst>
        </pc:sldLayoutChg>
        <pc:sldLayoutChg chg="setBg">
          <pc:chgData name="Ed Godfrey" userId="61aa7c48ee0e3db0" providerId="LiveId" clId="{B5297C7E-DD06-4B1F-99DD-FD65FF853947}" dt="2022-05-20T13:27:55.193" v="7"/>
          <pc:sldLayoutMkLst>
            <pc:docMk/>
            <pc:sldMasterMk cId="4230113875" sldId="2147483648"/>
            <pc:sldLayoutMk cId="2651951017" sldId="2147483659"/>
          </pc:sldLayoutMkLst>
        </pc:sldLayoutChg>
        <pc:sldLayoutChg chg="setBg">
          <pc:chgData name="Ed Godfrey" userId="61aa7c48ee0e3db0" providerId="LiveId" clId="{B5297C7E-DD06-4B1F-99DD-FD65FF853947}" dt="2022-05-20T13:27:55.193" v="7"/>
          <pc:sldLayoutMkLst>
            <pc:docMk/>
            <pc:sldMasterMk cId="4230113875" sldId="2147483648"/>
            <pc:sldLayoutMk cId="3160847267" sldId="2147483660"/>
          </pc:sldLayoutMkLst>
        </pc:sldLayoutChg>
        <pc:sldLayoutChg chg="setBg">
          <pc:chgData name="Ed Godfrey" userId="61aa7c48ee0e3db0" providerId="LiveId" clId="{B5297C7E-DD06-4B1F-99DD-FD65FF853947}" dt="2022-05-20T13:27:55.193" v="7"/>
          <pc:sldLayoutMkLst>
            <pc:docMk/>
            <pc:sldMasterMk cId="4230113875" sldId="2147483648"/>
            <pc:sldLayoutMk cId="2371206134" sldId="2147483661"/>
          </pc:sldLayoutMkLst>
        </pc:sldLayoutChg>
        <pc:sldLayoutChg chg="setBg">
          <pc:chgData name="Ed Godfrey" userId="61aa7c48ee0e3db0" providerId="LiveId" clId="{B5297C7E-DD06-4B1F-99DD-FD65FF853947}" dt="2022-05-20T13:27:55.193" v="7"/>
          <pc:sldLayoutMkLst>
            <pc:docMk/>
            <pc:sldMasterMk cId="4230113875" sldId="2147483648"/>
            <pc:sldLayoutMk cId="78116018" sldId="2147483662"/>
          </pc:sldLayoutMkLst>
        </pc:sldLayoutChg>
        <pc:sldLayoutChg chg="setBg">
          <pc:chgData name="Ed Godfrey" userId="61aa7c48ee0e3db0" providerId="LiveId" clId="{B5297C7E-DD06-4B1F-99DD-FD65FF853947}" dt="2022-05-20T13:27:55.193" v="7"/>
          <pc:sldLayoutMkLst>
            <pc:docMk/>
            <pc:sldMasterMk cId="4230113875" sldId="2147483648"/>
            <pc:sldLayoutMk cId="3706256281" sldId="2147483663"/>
          </pc:sldLayoutMkLst>
        </pc:sldLayoutChg>
        <pc:sldLayoutChg chg="setBg">
          <pc:chgData name="Ed Godfrey" userId="61aa7c48ee0e3db0" providerId="LiveId" clId="{B5297C7E-DD06-4B1F-99DD-FD65FF853947}" dt="2022-05-20T13:27:55.193" v="7"/>
          <pc:sldLayoutMkLst>
            <pc:docMk/>
            <pc:sldMasterMk cId="4230113875" sldId="2147483648"/>
            <pc:sldLayoutMk cId="1378806490" sldId="2147483664"/>
          </pc:sldLayoutMkLst>
        </pc:sldLayoutChg>
        <pc:sldLayoutChg chg="setBg">
          <pc:chgData name="Ed Godfrey" userId="61aa7c48ee0e3db0" providerId="LiveId" clId="{B5297C7E-DD06-4B1F-99DD-FD65FF853947}" dt="2022-05-20T13:27:55.193" v="7"/>
          <pc:sldLayoutMkLst>
            <pc:docMk/>
            <pc:sldMasterMk cId="4230113875" sldId="2147483648"/>
            <pc:sldLayoutMk cId="723259620" sldId="2147483665"/>
          </pc:sldLayoutMkLst>
        </pc:sldLayoutChg>
        <pc:sldLayoutChg chg="setBg">
          <pc:chgData name="Ed Godfrey" userId="61aa7c48ee0e3db0" providerId="LiveId" clId="{B5297C7E-DD06-4B1F-99DD-FD65FF853947}" dt="2022-05-20T13:27:55.193" v="7"/>
          <pc:sldLayoutMkLst>
            <pc:docMk/>
            <pc:sldMasterMk cId="4230113875" sldId="2147483648"/>
            <pc:sldLayoutMk cId="1828162546" sldId="2147483666"/>
          </pc:sldLayoutMkLst>
        </pc:sldLayoutChg>
        <pc:sldLayoutChg chg="setBg">
          <pc:chgData name="Ed Godfrey" userId="61aa7c48ee0e3db0" providerId="LiveId" clId="{B5297C7E-DD06-4B1F-99DD-FD65FF853947}" dt="2022-05-20T13:27:55.193" v="7"/>
          <pc:sldLayoutMkLst>
            <pc:docMk/>
            <pc:sldMasterMk cId="4230113875" sldId="2147483648"/>
            <pc:sldLayoutMk cId="229401405" sldId="2147483667"/>
          </pc:sldLayoutMkLst>
        </pc:sldLayoutChg>
        <pc:sldLayoutChg chg="setBg">
          <pc:chgData name="Ed Godfrey" userId="61aa7c48ee0e3db0" providerId="LiveId" clId="{B5297C7E-DD06-4B1F-99DD-FD65FF853947}" dt="2022-05-20T13:27:55.193" v="7"/>
          <pc:sldLayoutMkLst>
            <pc:docMk/>
            <pc:sldMasterMk cId="4230113875" sldId="2147483648"/>
            <pc:sldLayoutMk cId="1502069164" sldId="2147483668"/>
          </pc:sldLayoutMkLst>
        </pc:sldLayoutChg>
        <pc:sldLayoutChg chg="setBg">
          <pc:chgData name="Ed Godfrey" userId="61aa7c48ee0e3db0" providerId="LiveId" clId="{B5297C7E-DD06-4B1F-99DD-FD65FF853947}" dt="2022-05-20T13:27:55.193" v="7"/>
          <pc:sldLayoutMkLst>
            <pc:docMk/>
            <pc:sldMasterMk cId="4230113875" sldId="2147483648"/>
            <pc:sldLayoutMk cId="2671333584" sldId="2147483669"/>
          </pc:sldLayoutMkLst>
        </pc:sldLayoutChg>
        <pc:sldLayoutChg chg="setBg">
          <pc:chgData name="Ed Godfrey" userId="61aa7c48ee0e3db0" providerId="LiveId" clId="{B5297C7E-DD06-4B1F-99DD-FD65FF853947}" dt="2022-05-20T13:27:55.193" v="7"/>
          <pc:sldLayoutMkLst>
            <pc:docMk/>
            <pc:sldMasterMk cId="4230113875" sldId="2147483648"/>
            <pc:sldLayoutMk cId="2513272588" sldId="214748367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A3114B-0CDD-4419-A4DE-E0C29A2AE1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FC25048-78D1-4821-8E2B-7A77CCA12F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252186-C111-43A8-A0F7-F77FFDE4DF82}" type="datetimeFigureOut">
              <a:rPr lang="en-US" smtClean="0"/>
              <a:t>5/20/2022</a:t>
            </a:fld>
            <a:endParaRPr lang="en-US" dirty="0"/>
          </a:p>
        </p:txBody>
      </p:sp>
      <p:sp>
        <p:nvSpPr>
          <p:cNvPr id="4" name="Footer Placeholder 3">
            <a:extLst>
              <a:ext uri="{FF2B5EF4-FFF2-40B4-BE49-F238E27FC236}">
                <a16:creationId xmlns:a16="http://schemas.microsoft.com/office/drawing/2014/main" id="{01924695-047D-4CC8-8801-1AA37457E7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0F00293-63F6-438D-A9A8-024975FD55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56CFAD-C154-4C9C-AD01-665A5055065E}" type="slidenum">
              <a:rPr lang="en-US" smtClean="0"/>
              <a:t>‹#›</a:t>
            </a:fld>
            <a:endParaRPr lang="en-US" dirty="0"/>
          </a:p>
        </p:txBody>
      </p:sp>
    </p:spTree>
    <p:extLst>
      <p:ext uri="{BB962C8B-B14F-4D97-AF65-F5344CB8AC3E}">
        <p14:creationId xmlns:p14="http://schemas.microsoft.com/office/powerpoint/2010/main" val="3997879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BBB5B-F3DE-41D7-B279-483D20E8E363}" type="datetimeFigureOut">
              <a:rPr lang="en-US" smtClean="0"/>
              <a:t>5/20/2022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B62BC0-7DC4-4569-951D-2BB9475345C6}" type="slidenum">
              <a:rPr lang="en-US" smtClean="0"/>
              <a:t>‹#›</a:t>
            </a:fld>
            <a:endParaRPr lang="en-US" dirty="0"/>
          </a:p>
        </p:txBody>
      </p:sp>
    </p:spTree>
    <p:extLst>
      <p:ext uri="{BB962C8B-B14F-4D97-AF65-F5344CB8AC3E}">
        <p14:creationId xmlns:p14="http://schemas.microsoft.com/office/powerpoint/2010/main" val="334464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A325D4D-835D-41B6-9B16-A090AA088329}"/>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D1D87D16-A856-42F4-9D8C-A0C1D482E52D}"/>
              </a:ext>
            </a:extLst>
          </p:cNvPr>
          <p:cNvSpPr>
            <a:spLocks noGrp="1"/>
          </p:cNvSpPr>
          <p:nvPr>
            <p:ph type="title" hasCustomPrompt="1"/>
          </p:nvPr>
        </p:nvSpPr>
        <p:spPr>
          <a:xfrm>
            <a:off x="0" y="2442052"/>
            <a:ext cx="12192000" cy="1425257"/>
          </a:xfrm>
          <a:prstGeom prst="rect">
            <a:avLst/>
          </a:prstGeom>
          <a:solidFill>
            <a:schemeClr val="accent4">
              <a:lumMod val="50000"/>
              <a:alpha val="55000"/>
            </a:schemeClr>
          </a:solidFill>
        </p:spPr>
        <p:txBody>
          <a:bodyPr anchor="ctr"/>
          <a:lstStyle>
            <a:lvl1pPr algn="ctr">
              <a:defRPr sz="6000" cap="all" spc="100" baseline="0">
                <a:solidFill>
                  <a:schemeClr val="accent1"/>
                </a:solidFill>
              </a:defRPr>
            </a:lvl1pPr>
          </a:lstStyle>
          <a:p>
            <a:r>
              <a:rPr lang="en-US" dirty="0"/>
              <a:t>Add title</a:t>
            </a:r>
          </a:p>
        </p:txBody>
      </p:sp>
      <p:sp>
        <p:nvSpPr>
          <p:cNvPr id="12" name="Text Placeholder 10">
            <a:extLst>
              <a:ext uri="{FF2B5EF4-FFF2-40B4-BE49-F238E27FC236}">
                <a16:creationId xmlns:a16="http://schemas.microsoft.com/office/drawing/2014/main" id="{BD39BB44-64AC-49A7-8555-2CC62AD7C2D6}"/>
              </a:ext>
            </a:extLst>
          </p:cNvPr>
          <p:cNvSpPr>
            <a:spLocks noGrp="1"/>
          </p:cNvSpPr>
          <p:nvPr>
            <p:ph type="body" sz="quarter" idx="12" hasCustomPrompt="1"/>
          </p:nvPr>
        </p:nvSpPr>
        <p:spPr>
          <a:xfrm>
            <a:off x="0" y="3867309"/>
            <a:ext cx="12192000" cy="1036320"/>
          </a:xfrm>
          <a:prstGeom prst="rect">
            <a:avLst/>
          </a:prstGeom>
          <a:solidFill>
            <a:schemeClr val="accent4">
              <a:lumMod val="50000"/>
              <a:alpha val="55000"/>
            </a:schemeClr>
          </a:solidFill>
        </p:spPr>
        <p:txBody>
          <a:bodyPr anchor="ctr"/>
          <a:lstStyle>
            <a:lvl1pPr marL="0" indent="0" algn="ctr">
              <a:buNone/>
              <a:defRPr sz="2400" cap="none" spc="100" baseline="0">
                <a:solidFill>
                  <a:schemeClr val="bg1"/>
                </a:solidFill>
                <a:latin typeface="+mn-lt"/>
              </a:defRPr>
            </a:lvl1pPr>
          </a:lstStyle>
          <a:p>
            <a:pPr lvl="0"/>
            <a:r>
              <a:rPr lang="en-US" dirty="0"/>
              <a:t>Click to add subtitle</a:t>
            </a:r>
          </a:p>
        </p:txBody>
      </p:sp>
      <p:sp>
        <p:nvSpPr>
          <p:cNvPr id="2" name="Rectangle 1">
            <a:extLst>
              <a:ext uri="{FF2B5EF4-FFF2-40B4-BE49-F238E27FC236}">
                <a16:creationId xmlns:a16="http://schemas.microsoft.com/office/drawing/2014/main" id="{9F51AF15-A085-49C8-ABEC-EF90E7D7B280}"/>
              </a:ext>
              <a:ext uri="{C183D7F6-B498-43B3-948B-1728B52AA6E4}">
                <adec:decorative xmlns:adec="http://schemas.microsoft.com/office/drawing/2017/decorative" val="1"/>
              </a:ext>
            </a:extLst>
          </p:cNvPr>
          <p:cNvSpPr/>
          <p:nvPr userDrawn="1"/>
        </p:nvSpPr>
        <p:spPr>
          <a:xfrm>
            <a:off x="3192779" y="2325925"/>
            <a:ext cx="5806440" cy="159654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203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Opportunity Comparison">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198964-B829-4E4F-AAE7-4D7A404AB794}"/>
              </a:ext>
            </a:extLst>
          </p:cNvPr>
          <p:cNvSpPr>
            <a:spLocks noGrp="1"/>
          </p:cNvSpPr>
          <p:nvPr>
            <p:ph type="title" hasCustomPrompt="1"/>
          </p:nvPr>
        </p:nvSpPr>
        <p:spPr>
          <a:xfrm>
            <a:off x="3233057" y="698523"/>
            <a:ext cx="5715000" cy="46908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21" name="Text Placeholder 10">
            <a:extLst>
              <a:ext uri="{FF2B5EF4-FFF2-40B4-BE49-F238E27FC236}">
                <a16:creationId xmlns:a16="http://schemas.microsoft.com/office/drawing/2014/main" id="{F7C80E83-E343-4BA5-ABB5-ACA84EEE6236}"/>
              </a:ext>
            </a:extLst>
          </p:cNvPr>
          <p:cNvSpPr>
            <a:spLocks noGrp="1"/>
          </p:cNvSpPr>
          <p:nvPr>
            <p:ph type="body" sz="quarter" idx="16" hasCustomPrompt="1"/>
          </p:nvPr>
        </p:nvSpPr>
        <p:spPr>
          <a:xfrm>
            <a:off x="1681078" y="1853427"/>
            <a:ext cx="1252367" cy="863490"/>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0" name="Text Placeholder 10">
            <a:extLst>
              <a:ext uri="{FF2B5EF4-FFF2-40B4-BE49-F238E27FC236}">
                <a16:creationId xmlns:a16="http://schemas.microsoft.com/office/drawing/2014/main" id="{BA56986C-C9AC-44CD-9D32-24AA209F7648}"/>
              </a:ext>
            </a:extLst>
          </p:cNvPr>
          <p:cNvSpPr>
            <a:spLocks noGrp="1"/>
          </p:cNvSpPr>
          <p:nvPr>
            <p:ph type="body" sz="quarter" idx="12" hasCustomPrompt="1"/>
          </p:nvPr>
        </p:nvSpPr>
        <p:spPr>
          <a:xfrm>
            <a:off x="838200"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27" name="Text Placeholder 10">
            <a:extLst>
              <a:ext uri="{FF2B5EF4-FFF2-40B4-BE49-F238E27FC236}">
                <a16:creationId xmlns:a16="http://schemas.microsoft.com/office/drawing/2014/main" id="{61B45AB9-9A5F-4872-A322-AD3890A5BE65}"/>
              </a:ext>
            </a:extLst>
          </p:cNvPr>
          <p:cNvSpPr>
            <a:spLocks noGrp="1"/>
          </p:cNvSpPr>
          <p:nvPr>
            <p:ph type="body" sz="quarter" idx="17" hasCustomPrompt="1"/>
          </p:nvPr>
        </p:nvSpPr>
        <p:spPr>
          <a:xfrm>
            <a:off x="838200"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29" name="Text Placeholder 10">
            <a:extLst>
              <a:ext uri="{FF2B5EF4-FFF2-40B4-BE49-F238E27FC236}">
                <a16:creationId xmlns:a16="http://schemas.microsoft.com/office/drawing/2014/main" id="{E5E3032E-6B86-4F42-95E1-7C7B13087199}"/>
              </a:ext>
            </a:extLst>
          </p:cNvPr>
          <p:cNvSpPr>
            <a:spLocks noGrp="1"/>
          </p:cNvSpPr>
          <p:nvPr>
            <p:ph type="body" sz="quarter" idx="19" hasCustomPrompt="1"/>
          </p:nvPr>
        </p:nvSpPr>
        <p:spPr>
          <a:xfrm>
            <a:off x="5469646" y="1853426"/>
            <a:ext cx="1252367" cy="863491"/>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8" name="Text Placeholder 10">
            <a:extLst>
              <a:ext uri="{FF2B5EF4-FFF2-40B4-BE49-F238E27FC236}">
                <a16:creationId xmlns:a16="http://schemas.microsoft.com/office/drawing/2014/main" id="{C56EA384-B876-4E37-81CC-FF14C8064ED4}"/>
              </a:ext>
            </a:extLst>
          </p:cNvPr>
          <p:cNvSpPr>
            <a:spLocks noGrp="1"/>
          </p:cNvSpPr>
          <p:nvPr>
            <p:ph type="body" sz="quarter" idx="18" hasCustomPrompt="1"/>
          </p:nvPr>
        </p:nvSpPr>
        <p:spPr>
          <a:xfrm>
            <a:off x="4626428"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0" name="Text Placeholder 10">
            <a:extLst>
              <a:ext uri="{FF2B5EF4-FFF2-40B4-BE49-F238E27FC236}">
                <a16:creationId xmlns:a16="http://schemas.microsoft.com/office/drawing/2014/main" id="{7A136A37-A8C3-48F4-978F-3042B2451FFF}"/>
              </a:ext>
            </a:extLst>
          </p:cNvPr>
          <p:cNvSpPr>
            <a:spLocks noGrp="1"/>
          </p:cNvSpPr>
          <p:nvPr>
            <p:ph type="body" sz="quarter" idx="20" hasCustomPrompt="1"/>
          </p:nvPr>
        </p:nvSpPr>
        <p:spPr>
          <a:xfrm>
            <a:off x="4626428"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32" name="Text Placeholder 10">
            <a:extLst>
              <a:ext uri="{FF2B5EF4-FFF2-40B4-BE49-F238E27FC236}">
                <a16:creationId xmlns:a16="http://schemas.microsoft.com/office/drawing/2014/main" id="{90D156C2-557C-45F2-B9BA-7CE533312A02}"/>
              </a:ext>
            </a:extLst>
          </p:cNvPr>
          <p:cNvSpPr>
            <a:spLocks noGrp="1"/>
          </p:cNvSpPr>
          <p:nvPr>
            <p:ph type="body" sz="quarter" idx="22" hasCustomPrompt="1"/>
          </p:nvPr>
        </p:nvSpPr>
        <p:spPr>
          <a:xfrm>
            <a:off x="9258214" y="1853427"/>
            <a:ext cx="1252028" cy="863492"/>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31" name="Text Placeholder 10">
            <a:extLst>
              <a:ext uri="{FF2B5EF4-FFF2-40B4-BE49-F238E27FC236}">
                <a16:creationId xmlns:a16="http://schemas.microsoft.com/office/drawing/2014/main" id="{38E358D4-D1F9-4872-A079-98E1F6BD662D}"/>
              </a:ext>
            </a:extLst>
          </p:cNvPr>
          <p:cNvSpPr>
            <a:spLocks noGrp="1"/>
          </p:cNvSpPr>
          <p:nvPr>
            <p:ph type="body" sz="quarter" idx="21" hasCustomPrompt="1"/>
          </p:nvPr>
        </p:nvSpPr>
        <p:spPr>
          <a:xfrm>
            <a:off x="8414657"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3" name="Text Placeholder 10">
            <a:extLst>
              <a:ext uri="{FF2B5EF4-FFF2-40B4-BE49-F238E27FC236}">
                <a16:creationId xmlns:a16="http://schemas.microsoft.com/office/drawing/2014/main" id="{8D809314-142B-40CA-8424-37611F5E9C1F}"/>
              </a:ext>
            </a:extLst>
          </p:cNvPr>
          <p:cNvSpPr>
            <a:spLocks noGrp="1"/>
          </p:cNvSpPr>
          <p:nvPr>
            <p:ph type="body" sz="quarter" idx="23" hasCustomPrompt="1"/>
          </p:nvPr>
        </p:nvSpPr>
        <p:spPr>
          <a:xfrm>
            <a:off x="8414657"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16" name="Picture Placeholder 8">
            <a:extLst>
              <a:ext uri="{FF2B5EF4-FFF2-40B4-BE49-F238E27FC236}">
                <a16:creationId xmlns:a16="http://schemas.microsoft.com/office/drawing/2014/main" id="{3B652552-1A5B-4884-9BDF-1A2663959342}"/>
              </a:ext>
            </a:extLst>
          </p:cNvPr>
          <p:cNvSpPr>
            <a:spLocks noGrp="1"/>
          </p:cNvSpPr>
          <p:nvPr>
            <p:ph type="pic" sz="quarter" idx="14" hasCustomPrompt="1"/>
          </p:nvPr>
        </p:nvSpPr>
        <p:spPr>
          <a:xfrm>
            <a:off x="0" y="4234542"/>
            <a:ext cx="12191999" cy="2623457"/>
          </a:xfrm>
          <a:prstGeom prst="rect">
            <a:avLst/>
          </a:prstGeom>
        </p:spPr>
        <p:txBody>
          <a:bodyPr/>
          <a:lstStyle>
            <a:lvl1pPr marL="0" indent="0" algn="ctr">
              <a:buNone/>
              <a:defRPr/>
            </a:lvl1pPr>
          </a:lstStyle>
          <a:p>
            <a:r>
              <a:rPr lang="en-US" dirty="0"/>
              <a:t>Click to add photo</a:t>
            </a:r>
          </a:p>
        </p:txBody>
      </p:sp>
      <p:sp>
        <p:nvSpPr>
          <p:cNvPr id="36" name="Date Placeholder 3">
            <a:extLst>
              <a:ext uri="{FF2B5EF4-FFF2-40B4-BE49-F238E27FC236}">
                <a16:creationId xmlns:a16="http://schemas.microsoft.com/office/drawing/2014/main" id="{5C7A8808-3BA5-498D-8E57-CAB9DF0182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37" name="Footer Placeholder 4">
            <a:extLst>
              <a:ext uri="{FF2B5EF4-FFF2-40B4-BE49-F238E27FC236}">
                <a16:creationId xmlns:a16="http://schemas.microsoft.com/office/drawing/2014/main" id="{742EE3D7-DACC-458E-82B0-EC87F8BAE8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38" name="Slide Number Placeholder 5">
            <a:extLst>
              <a:ext uri="{FF2B5EF4-FFF2-40B4-BE49-F238E27FC236}">
                <a16:creationId xmlns:a16="http://schemas.microsoft.com/office/drawing/2014/main" id="{8ED908E6-B839-44D9-AFFC-E5E5E592E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8222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225E-57F6-4605-A684-F9B30F1F664E}"/>
              </a:ext>
            </a:extLst>
          </p:cNvPr>
          <p:cNvSpPr>
            <a:spLocks noGrp="1"/>
          </p:cNvSpPr>
          <p:nvPr>
            <p:ph type="title" hasCustomPrompt="1"/>
          </p:nvPr>
        </p:nvSpPr>
        <p:spPr>
          <a:xfrm>
            <a:off x="809568" y="2450440"/>
            <a:ext cx="4143432" cy="548711"/>
          </a:xfrm>
          <a:prstGeom prst="rect">
            <a:avLst/>
          </a:prstGeom>
        </p:spPr>
        <p:txBody>
          <a:bodyPr anchor="b"/>
          <a:lstStyle>
            <a:lvl1pPr>
              <a:defRPr sz="2400" cap="all" spc="100" baseline="0">
                <a:solidFill>
                  <a:schemeClr val="accent2"/>
                </a:solidFill>
              </a:defRPr>
            </a:lvl1pPr>
          </a:lstStyle>
          <a:p>
            <a:r>
              <a:rPr lang="en-US" dirty="0"/>
              <a:t>Click to add title</a:t>
            </a:r>
          </a:p>
        </p:txBody>
      </p:sp>
      <p:sp>
        <p:nvSpPr>
          <p:cNvPr id="7" name="Picture Placeholder 8">
            <a:extLst>
              <a:ext uri="{FF2B5EF4-FFF2-40B4-BE49-F238E27FC236}">
                <a16:creationId xmlns:a16="http://schemas.microsoft.com/office/drawing/2014/main" id="{C93927AF-DF09-4CE5-8767-B2ECF0215BF5}"/>
              </a:ext>
            </a:extLst>
          </p:cNvPr>
          <p:cNvSpPr>
            <a:spLocks noGrp="1"/>
          </p:cNvSpPr>
          <p:nvPr>
            <p:ph type="pic" sz="quarter" idx="10" hasCustomPrompt="1"/>
          </p:nvPr>
        </p:nvSpPr>
        <p:spPr>
          <a:xfrm>
            <a:off x="4837756" y="0"/>
            <a:ext cx="7354243" cy="2862470"/>
          </a:xfrm>
          <a:prstGeom prst="rect">
            <a:avLst/>
          </a:prstGeom>
        </p:spPr>
        <p:txBody>
          <a:bodyPr/>
          <a:lstStyle>
            <a:lvl1pPr marL="0" indent="0" algn="ctr">
              <a:buNone/>
              <a:defRPr/>
            </a:lvl1pPr>
          </a:lstStyle>
          <a:p>
            <a:r>
              <a:rPr lang="en-US" dirty="0"/>
              <a:t>Click to add photo</a:t>
            </a:r>
          </a:p>
        </p:txBody>
      </p:sp>
      <p:sp>
        <p:nvSpPr>
          <p:cNvPr id="12" name="Text Placeholder 10">
            <a:extLst>
              <a:ext uri="{FF2B5EF4-FFF2-40B4-BE49-F238E27FC236}">
                <a16:creationId xmlns:a16="http://schemas.microsoft.com/office/drawing/2014/main" id="{AE2342C8-E968-4F49-930C-F5C43F88F0BF}"/>
              </a:ext>
            </a:extLst>
          </p:cNvPr>
          <p:cNvSpPr>
            <a:spLocks noGrp="1"/>
          </p:cNvSpPr>
          <p:nvPr>
            <p:ph type="body" sz="quarter" idx="16" hasCustomPrompt="1"/>
          </p:nvPr>
        </p:nvSpPr>
        <p:spPr>
          <a:xfrm>
            <a:off x="819728"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FE8D114B-8AAB-41D6-AFCF-750066A65291}"/>
              </a:ext>
            </a:extLst>
          </p:cNvPr>
          <p:cNvSpPr>
            <a:spLocks noGrp="1"/>
          </p:cNvSpPr>
          <p:nvPr>
            <p:ph type="body" sz="quarter" idx="12" hasCustomPrompt="1"/>
          </p:nvPr>
        </p:nvSpPr>
        <p:spPr>
          <a:xfrm>
            <a:off x="819728"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DCCC938D-0BC7-4BBB-BBF2-B830D9D0C13A}"/>
              </a:ext>
            </a:extLst>
          </p:cNvPr>
          <p:cNvSpPr>
            <a:spLocks noGrp="1"/>
          </p:cNvSpPr>
          <p:nvPr>
            <p:ph type="body" sz="quarter" idx="18" hasCustomPrompt="1"/>
          </p:nvPr>
        </p:nvSpPr>
        <p:spPr>
          <a:xfrm>
            <a:off x="6400800"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796405D2-E28F-41EC-844E-034C5D70725D}"/>
              </a:ext>
            </a:extLst>
          </p:cNvPr>
          <p:cNvSpPr>
            <a:spLocks noGrp="1"/>
          </p:cNvSpPr>
          <p:nvPr>
            <p:ph type="body" sz="quarter" idx="17" hasCustomPrompt="1"/>
          </p:nvPr>
        </p:nvSpPr>
        <p:spPr>
          <a:xfrm>
            <a:off x="6400800"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8751D887-2419-4911-A7CC-9B5A598D7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9" name="Footer Placeholder 4">
            <a:extLst>
              <a:ext uri="{FF2B5EF4-FFF2-40B4-BE49-F238E27FC236}">
                <a16:creationId xmlns:a16="http://schemas.microsoft.com/office/drawing/2014/main" id="{B8B214E0-C574-4CE5-8FF0-E0F965A4A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6C033920-FB08-49F3-8A75-14E68EF78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51951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Competition v2">
    <p:spTree>
      <p:nvGrpSpPr>
        <p:cNvPr id="1" name=""/>
        <p:cNvGrpSpPr/>
        <p:nvPr/>
      </p:nvGrpSpPr>
      <p:grpSpPr>
        <a:xfrm>
          <a:off x="0" y="0"/>
          <a:ext cx="0" cy="0"/>
          <a:chOff x="0" y="0"/>
          <a:chExt cx="0" cy="0"/>
        </a:xfrm>
      </p:grpSpPr>
      <p:pic>
        <p:nvPicPr>
          <p:cNvPr id="49" name="Graphic 48">
            <a:extLst>
              <a:ext uri="{FF2B5EF4-FFF2-40B4-BE49-F238E27FC236}">
                <a16:creationId xmlns:a16="http://schemas.microsoft.com/office/drawing/2014/main" id="{CC3C8467-268E-4ABA-B4F5-0808AFBB278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cxnSp>
        <p:nvCxnSpPr>
          <p:cNvPr id="18" name="Straight Connector 17">
            <a:extLst>
              <a:ext uri="{FF2B5EF4-FFF2-40B4-BE49-F238E27FC236}">
                <a16:creationId xmlns:a16="http://schemas.microsoft.com/office/drawing/2014/main" id="{D69FF8FD-CDD1-4BEE-8DB9-0CD4BDE983AA}"/>
              </a:ext>
              <a:ext uri="{C183D7F6-B498-43B3-948B-1728B52AA6E4}">
                <adec:decorative xmlns:adec="http://schemas.microsoft.com/office/drawing/2017/decorative" val="1"/>
              </a:ext>
            </a:extLst>
          </p:cNvPr>
          <p:cNvCxnSpPr>
            <a:cxnSpLocks/>
          </p:cNvCxnSpPr>
          <p:nvPr userDrawn="1"/>
        </p:nvCxnSpPr>
        <p:spPr>
          <a:xfrm>
            <a:off x="7335793" y="766762"/>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9F1257F-A86F-48F4-BFFA-9BFB4355ED20}"/>
              </a:ext>
              <a:ext uri="{C183D7F6-B498-43B3-948B-1728B52AA6E4}">
                <adec:decorative xmlns:adec="http://schemas.microsoft.com/office/drawing/2017/decorative" val="1"/>
              </a:ext>
            </a:extLst>
          </p:cNvPr>
          <p:cNvCxnSpPr>
            <a:cxnSpLocks/>
          </p:cNvCxnSpPr>
          <p:nvPr userDrawn="1"/>
        </p:nvCxnSpPr>
        <p:spPr>
          <a:xfrm rot="5400000">
            <a:off x="7334351" y="757238"/>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FD01FCA-DF30-466C-9EAE-B0A13CF25D3B}"/>
              </a:ext>
              <a:ext uri="{C183D7F6-B498-43B3-948B-1728B52AA6E4}">
                <adec:decorative xmlns:adec="http://schemas.microsoft.com/office/drawing/2017/decorative" val="1"/>
              </a:ext>
            </a:extLst>
          </p:cNvPr>
          <p:cNvSpPr/>
          <p:nvPr userDrawn="1"/>
        </p:nvSpPr>
        <p:spPr>
          <a:xfrm>
            <a:off x="5831167" y="4486275"/>
            <a:ext cx="622236" cy="622236"/>
          </a:xfrm>
          <a:prstGeom prst="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56F9F0CF-5966-47C2-9A41-0CD85E85D264}"/>
              </a:ext>
              <a:ext uri="{C183D7F6-B498-43B3-948B-1728B52AA6E4}">
                <adec:decorative xmlns:adec="http://schemas.microsoft.com/office/drawing/2017/decorative" val="1"/>
              </a:ext>
            </a:extLst>
          </p:cNvPr>
          <p:cNvSpPr/>
          <p:nvPr userDrawn="1"/>
        </p:nvSpPr>
        <p:spPr>
          <a:xfrm>
            <a:off x="4564642" y="4047275"/>
            <a:ext cx="622236" cy="62223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92EFF630-FDAA-46A7-8CEE-21CAB6BC2507}"/>
              </a:ext>
              <a:ext uri="{C183D7F6-B498-43B3-948B-1728B52AA6E4}">
                <adec:decorative xmlns:adec="http://schemas.microsoft.com/office/drawing/2017/decorative" val="1"/>
              </a:ext>
            </a:extLst>
          </p:cNvPr>
          <p:cNvSpPr/>
          <p:nvPr userDrawn="1"/>
        </p:nvSpPr>
        <p:spPr>
          <a:xfrm>
            <a:off x="6229331" y="2163148"/>
            <a:ext cx="622236" cy="622236"/>
          </a:xfrm>
          <a:prstGeom prst="rect">
            <a:avLst/>
          </a:prstGeom>
          <a:no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383BA8C-6DBE-4569-B07B-9FB55F80D616}"/>
              </a:ext>
              <a:ext uri="{C183D7F6-B498-43B3-948B-1728B52AA6E4}">
                <adec:decorative xmlns:adec="http://schemas.microsoft.com/office/drawing/2017/decorative" val="1"/>
              </a:ext>
            </a:extLst>
          </p:cNvPr>
          <p:cNvSpPr/>
          <p:nvPr userDrawn="1"/>
        </p:nvSpPr>
        <p:spPr>
          <a:xfrm>
            <a:off x="7859108" y="3573553"/>
            <a:ext cx="622236" cy="62223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1108DE16-ABA8-4BC8-93C4-F8A521C8A509}"/>
              </a:ext>
              <a:ext uri="{C183D7F6-B498-43B3-948B-1728B52AA6E4}">
                <adec:decorative xmlns:adec="http://schemas.microsoft.com/office/drawing/2017/decorative" val="1"/>
              </a:ext>
            </a:extLst>
          </p:cNvPr>
          <p:cNvSpPr/>
          <p:nvPr userDrawn="1"/>
        </p:nvSpPr>
        <p:spPr>
          <a:xfrm>
            <a:off x="9795826" y="4201049"/>
            <a:ext cx="622236" cy="622236"/>
          </a:xfrm>
          <a:prstGeom prst="rect">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E93C062E-DD5E-49BC-A10D-F70C1931F00A}"/>
              </a:ext>
              <a:ext uri="{C183D7F6-B498-43B3-948B-1728B52AA6E4}">
                <adec:decorative xmlns:adec="http://schemas.microsoft.com/office/drawing/2017/decorative" val="1"/>
              </a:ext>
            </a:extLst>
          </p:cNvPr>
          <p:cNvSpPr/>
          <p:nvPr userDrawn="1"/>
        </p:nvSpPr>
        <p:spPr>
          <a:xfrm>
            <a:off x="7962756" y="1603981"/>
            <a:ext cx="2057805" cy="767123"/>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1799781-E0A0-4C4E-A069-37290BED8FE5}"/>
              </a:ext>
            </a:extLst>
          </p:cNvPr>
          <p:cNvSpPr>
            <a:spLocks noGrp="1"/>
          </p:cNvSpPr>
          <p:nvPr>
            <p:ph type="title" hasCustomPrompt="1"/>
          </p:nvPr>
        </p:nvSpPr>
        <p:spPr>
          <a:xfrm>
            <a:off x="740427" y="571145"/>
            <a:ext cx="5355570" cy="438144"/>
          </a:xfrm>
          <a:prstGeom prst="rect">
            <a:avLst/>
          </a:prstGeom>
        </p:spPr>
        <p:txBody>
          <a:bodyPr/>
          <a:lstStyle>
            <a:lvl1pPr>
              <a:defRPr sz="2400" cap="all" spc="100" baseline="0">
                <a:solidFill>
                  <a:schemeClr val="accent2"/>
                </a:solidFill>
              </a:defRPr>
            </a:lvl1pPr>
          </a:lstStyle>
          <a:p>
            <a:r>
              <a:rPr lang="en-US" dirty="0"/>
              <a:t>Click to add title</a:t>
            </a:r>
          </a:p>
        </p:txBody>
      </p:sp>
      <p:sp>
        <p:nvSpPr>
          <p:cNvPr id="38" name="Text Placeholder 10">
            <a:extLst>
              <a:ext uri="{FF2B5EF4-FFF2-40B4-BE49-F238E27FC236}">
                <a16:creationId xmlns:a16="http://schemas.microsoft.com/office/drawing/2014/main" id="{5D896357-F0C4-4728-BE54-A809E6E3100F}"/>
              </a:ext>
            </a:extLst>
          </p:cNvPr>
          <p:cNvSpPr>
            <a:spLocks noGrp="1"/>
          </p:cNvSpPr>
          <p:nvPr>
            <p:ph type="body" sz="quarter" idx="16" hasCustomPrompt="1"/>
          </p:nvPr>
        </p:nvSpPr>
        <p:spPr>
          <a:xfrm>
            <a:off x="6463262" y="311795"/>
            <a:ext cx="1706966" cy="426393"/>
          </a:xfrm>
          <a:prstGeom prst="rect">
            <a:avLst/>
          </a:prstGeom>
        </p:spPr>
        <p:txBody>
          <a:bodyPr anchor="b"/>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42" name="Text Placeholder 10">
            <a:extLst>
              <a:ext uri="{FF2B5EF4-FFF2-40B4-BE49-F238E27FC236}">
                <a16:creationId xmlns:a16="http://schemas.microsoft.com/office/drawing/2014/main" id="{CB13D4EF-593A-4D3C-9712-515EE5A358AC}"/>
              </a:ext>
            </a:extLst>
          </p:cNvPr>
          <p:cNvSpPr>
            <a:spLocks noGrp="1"/>
          </p:cNvSpPr>
          <p:nvPr>
            <p:ph type="body" sz="quarter" idx="20" hasCustomPrompt="1"/>
          </p:nvPr>
        </p:nvSpPr>
        <p:spPr>
          <a:xfrm>
            <a:off x="8026762" y="1774346"/>
            <a:ext cx="1929792" cy="426393"/>
          </a:xfrm>
          <a:prstGeom prst="rect">
            <a:avLst/>
          </a:prstGeom>
        </p:spPr>
        <p:txBody>
          <a:bodyPr anchor="ctr"/>
          <a:lstStyle>
            <a:lvl1pPr marL="0" indent="0" algn="ctr">
              <a:lnSpc>
                <a:spcPct val="80000"/>
              </a:lnSpc>
              <a:spcBef>
                <a:spcPts val="0"/>
              </a:spcBef>
              <a:buNone/>
              <a:defRPr sz="2000" cap="all" spc="100" baseline="0">
                <a:solidFill>
                  <a:schemeClr val="accent6">
                    <a:lumMod val="50000"/>
                  </a:schemeClr>
                </a:solidFill>
                <a:latin typeface="+mj-lt"/>
              </a:defRPr>
            </a:lvl1pPr>
          </a:lstStyle>
          <a:p>
            <a:pPr lvl="0"/>
            <a:r>
              <a:rPr lang="en-US" dirty="0"/>
              <a:t>Click to add name</a:t>
            </a:r>
          </a:p>
        </p:txBody>
      </p:sp>
      <p:sp>
        <p:nvSpPr>
          <p:cNvPr id="47" name="Text Placeholder 10">
            <a:extLst>
              <a:ext uri="{FF2B5EF4-FFF2-40B4-BE49-F238E27FC236}">
                <a16:creationId xmlns:a16="http://schemas.microsoft.com/office/drawing/2014/main" id="{449D2BE7-8177-406D-94BB-001D561B5A89}"/>
              </a:ext>
            </a:extLst>
          </p:cNvPr>
          <p:cNvSpPr>
            <a:spLocks noGrp="1"/>
          </p:cNvSpPr>
          <p:nvPr>
            <p:ph type="body" sz="quarter" idx="25" hasCustomPrompt="1"/>
          </p:nvPr>
        </p:nvSpPr>
        <p:spPr>
          <a:xfrm>
            <a:off x="6083673" y="2261070"/>
            <a:ext cx="913553" cy="426393"/>
          </a:xfrm>
          <a:prstGeom prst="rect">
            <a:avLst/>
          </a:prstGeom>
        </p:spPr>
        <p:txBody>
          <a:bodyPr anchor="ctr"/>
          <a:lstStyle>
            <a:lvl1pPr marL="0" indent="0" algn="ctr">
              <a:buNone/>
              <a:defRPr sz="1600" cap="all" spc="100" baseline="0">
                <a:solidFill>
                  <a:schemeClr val="accent4">
                    <a:lumMod val="50000"/>
                  </a:schemeClr>
                </a:solidFill>
                <a:latin typeface="+mj-lt"/>
              </a:defRPr>
            </a:lvl1pPr>
          </a:lstStyle>
          <a:p>
            <a:pPr lvl="0"/>
            <a:r>
              <a:rPr lang="en-US" dirty="0"/>
              <a:t>name</a:t>
            </a:r>
          </a:p>
        </p:txBody>
      </p:sp>
      <p:sp>
        <p:nvSpPr>
          <p:cNvPr id="40" name="Text Placeholder 10">
            <a:extLst>
              <a:ext uri="{FF2B5EF4-FFF2-40B4-BE49-F238E27FC236}">
                <a16:creationId xmlns:a16="http://schemas.microsoft.com/office/drawing/2014/main" id="{FD164278-C8C4-4514-8B3E-9505CB674743}"/>
              </a:ext>
            </a:extLst>
          </p:cNvPr>
          <p:cNvSpPr>
            <a:spLocks noGrp="1"/>
          </p:cNvSpPr>
          <p:nvPr>
            <p:ph type="body" sz="quarter" idx="18" hasCustomPrompt="1"/>
          </p:nvPr>
        </p:nvSpPr>
        <p:spPr>
          <a:xfrm>
            <a:off x="3149242" y="3061800"/>
            <a:ext cx="1706966" cy="426393"/>
          </a:xfrm>
          <a:prstGeom prst="rect">
            <a:avLst/>
          </a:prstGeom>
        </p:spPr>
        <p:txBody>
          <a:bodyPr anchor="t"/>
          <a:lstStyle>
            <a:lvl1pPr marL="0" indent="0" algn="r">
              <a:buNone/>
              <a:defRPr sz="1400" cap="all" spc="100" baseline="0">
                <a:solidFill>
                  <a:schemeClr val="bg1">
                    <a:lumMod val="50000"/>
                  </a:schemeClr>
                </a:solidFill>
                <a:latin typeface="+mj-lt"/>
              </a:defRPr>
            </a:lvl1pPr>
          </a:lstStyle>
          <a:p>
            <a:pPr lvl="0"/>
            <a:r>
              <a:rPr lang="en-US" dirty="0"/>
              <a:t>Click to add name</a:t>
            </a:r>
          </a:p>
        </p:txBody>
      </p:sp>
      <p:sp>
        <p:nvSpPr>
          <p:cNvPr id="41" name="Text Placeholder 10">
            <a:extLst>
              <a:ext uri="{FF2B5EF4-FFF2-40B4-BE49-F238E27FC236}">
                <a16:creationId xmlns:a16="http://schemas.microsoft.com/office/drawing/2014/main" id="{45FF02C4-FA25-4AE4-B4EF-D106CDD0FEB4}"/>
              </a:ext>
            </a:extLst>
          </p:cNvPr>
          <p:cNvSpPr>
            <a:spLocks noGrp="1"/>
          </p:cNvSpPr>
          <p:nvPr>
            <p:ph type="body" sz="quarter" idx="19" hasCustomPrompt="1"/>
          </p:nvPr>
        </p:nvSpPr>
        <p:spPr>
          <a:xfrm>
            <a:off x="9795826" y="3061800"/>
            <a:ext cx="1706966" cy="426393"/>
          </a:xfrm>
          <a:prstGeom prst="rect">
            <a:avLst/>
          </a:prstGeom>
        </p:spPr>
        <p:txBody>
          <a:bodyPr anchor="t"/>
          <a:lstStyle>
            <a:lvl1pPr marL="0" indent="0" algn="l">
              <a:buNone/>
              <a:defRPr sz="1400" cap="all" spc="100" baseline="0">
                <a:solidFill>
                  <a:schemeClr val="bg1">
                    <a:lumMod val="50000"/>
                  </a:schemeClr>
                </a:solidFill>
                <a:latin typeface="+mj-lt"/>
              </a:defRPr>
            </a:lvl1pPr>
          </a:lstStyle>
          <a:p>
            <a:pPr lvl="0"/>
            <a:r>
              <a:rPr lang="en-US" dirty="0"/>
              <a:t>Click to add name</a:t>
            </a:r>
          </a:p>
        </p:txBody>
      </p:sp>
      <p:sp>
        <p:nvSpPr>
          <p:cNvPr id="45" name="Text Placeholder 10">
            <a:extLst>
              <a:ext uri="{FF2B5EF4-FFF2-40B4-BE49-F238E27FC236}">
                <a16:creationId xmlns:a16="http://schemas.microsoft.com/office/drawing/2014/main" id="{2EA0BE42-73C1-43D0-9520-94265CBEE415}"/>
              </a:ext>
            </a:extLst>
          </p:cNvPr>
          <p:cNvSpPr>
            <a:spLocks noGrp="1"/>
          </p:cNvSpPr>
          <p:nvPr>
            <p:ph type="body" sz="quarter" idx="23" hasCustomPrompt="1"/>
          </p:nvPr>
        </p:nvSpPr>
        <p:spPr>
          <a:xfrm>
            <a:off x="7713450" y="3671475"/>
            <a:ext cx="913553" cy="426393"/>
          </a:xfrm>
          <a:prstGeom prst="rect">
            <a:avLst/>
          </a:prstGeom>
        </p:spPr>
        <p:txBody>
          <a:bodyPr anchor="ctr"/>
          <a:lstStyle>
            <a:lvl1pPr marL="0" indent="0" algn="ctr">
              <a:buNone/>
              <a:defRPr sz="1600" cap="all" spc="100" baseline="0">
                <a:solidFill>
                  <a:schemeClr val="bg2">
                    <a:lumMod val="50000"/>
                  </a:schemeClr>
                </a:solidFill>
                <a:latin typeface="+mj-lt"/>
              </a:defRPr>
            </a:lvl1pPr>
          </a:lstStyle>
          <a:p>
            <a:pPr lvl="0"/>
            <a:r>
              <a:rPr lang="en-US" dirty="0"/>
              <a:t>name</a:t>
            </a:r>
          </a:p>
        </p:txBody>
      </p:sp>
      <p:sp>
        <p:nvSpPr>
          <p:cNvPr id="43" name="Text Placeholder 10">
            <a:extLst>
              <a:ext uri="{FF2B5EF4-FFF2-40B4-BE49-F238E27FC236}">
                <a16:creationId xmlns:a16="http://schemas.microsoft.com/office/drawing/2014/main" id="{4E23821A-CE37-4CA8-82BC-5731CBD7BC63}"/>
              </a:ext>
            </a:extLst>
          </p:cNvPr>
          <p:cNvSpPr>
            <a:spLocks noGrp="1"/>
          </p:cNvSpPr>
          <p:nvPr>
            <p:ph type="body" sz="quarter" idx="21" hasCustomPrompt="1"/>
          </p:nvPr>
        </p:nvSpPr>
        <p:spPr>
          <a:xfrm>
            <a:off x="4418984" y="4145197"/>
            <a:ext cx="913553" cy="426393"/>
          </a:xfrm>
          <a:prstGeom prst="rect">
            <a:avLst/>
          </a:prstGeom>
        </p:spPr>
        <p:txBody>
          <a:bodyPr anchor="ctr"/>
          <a:lstStyle>
            <a:lvl1pPr marL="0" indent="0" algn="ctr">
              <a:buNone/>
              <a:defRPr sz="1600" cap="all" spc="100" baseline="0">
                <a:solidFill>
                  <a:schemeClr val="accent1">
                    <a:lumMod val="75000"/>
                  </a:schemeClr>
                </a:solidFill>
                <a:latin typeface="+mj-lt"/>
              </a:defRPr>
            </a:lvl1pPr>
          </a:lstStyle>
          <a:p>
            <a:pPr lvl="0"/>
            <a:r>
              <a:rPr lang="en-US" dirty="0"/>
              <a:t>name</a:t>
            </a:r>
          </a:p>
        </p:txBody>
      </p:sp>
      <p:sp>
        <p:nvSpPr>
          <p:cNvPr id="44" name="Text Placeholder 10">
            <a:extLst>
              <a:ext uri="{FF2B5EF4-FFF2-40B4-BE49-F238E27FC236}">
                <a16:creationId xmlns:a16="http://schemas.microsoft.com/office/drawing/2014/main" id="{83ED92E9-F268-4C1E-9440-F605C9EBD510}"/>
              </a:ext>
            </a:extLst>
          </p:cNvPr>
          <p:cNvSpPr>
            <a:spLocks noGrp="1"/>
          </p:cNvSpPr>
          <p:nvPr>
            <p:ph type="body" sz="quarter" idx="22" hasCustomPrompt="1"/>
          </p:nvPr>
        </p:nvSpPr>
        <p:spPr>
          <a:xfrm>
            <a:off x="5685509" y="4584197"/>
            <a:ext cx="913553" cy="426393"/>
          </a:xfrm>
          <a:prstGeom prst="rect">
            <a:avLst/>
          </a:prstGeom>
        </p:spPr>
        <p:txBody>
          <a:bodyPr anchor="ctr"/>
          <a:lstStyle>
            <a:lvl1pPr marL="0" indent="0" algn="ctr">
              <a:buNone/>
              <a:defRPr sz="1600" cap="all" spc="100" baseline="0">
                <a:solidFill>
                  <a:schemeClr val="accent1">
                    <a:lumMod val="50000"/>
                  </a:schemeClr>
                </a:solidFill>
                <a:latin typeface="+mj-lt"/>
              </a:defRPr>
            </a:lvl1pPr>
          </a:lstStyle>
          <a:p>
            <a:pPr lvl="0"/>
            <a:r>
              <a:rPr lang="en-US" dirty="0"/>
              <a:t>name</a:t>
            </a:r>
          </a:p>
        </p:txBody>
      </p:sp>
      <p:sp>
        <p:nvSpPr>
          <p:cNvPr id="46" name="Text Placeholder 10">
            <a:extLst>
              <a:ext uri="{FF2B5EF4-FFF2-40B4-BE49-F238E27FC236}">
                <a16:creationId xmlns:a16="http://schemas.microsoft.com/office/drawing/2014/main" id="{B29F508B-CAFE-4871-8267-E5406A4D6C46}"/>
              </a:ext>
            </a:extLst>
          </p:cNvPr>
          <p:cNvSpPr>
            <a:spLocks noGrp="1"/>
          </p:cNvSpPr>
          <p:nvPr>
            <p:ph type="body" sz="quarter" idx="24" hasCustomPrompt="1"/>
          </p:nvPr>
        </p:nvSpPr>
        <p:spPr>
          <a:xfrm>
            <a:off x="9650168" y="4298971"/>
            <a:ext cx="913553" cy="426393"/>
          </a:xfrm>
          <a:prstGeom prst="rect">
            <a:avLst/>
          </a:prstGeom>
        </p:spPr>
        <p:txBody>
          <a:bodyPr anchor="ctr"/>
          <a:lstStyle>
            <a:lvl1pPr marL="0" indent="0" algn="ctr">
              <a:buNone/>
              <a:defRPr sz="1600" cap="all" spc="100" baseline="0">
                <a:solidFill>
                  <a:schemeClr val="bg2">
                    <a:lumMod val="75000"/>
                  </a:schemeClr>
                </a:solidFill>
                <a:latin typeface="+mj-lt"/>
              </a:defRPr>
            </a:lvl1pPr>
          </a:lstStyle>
          <a:p>
            <a:pPr lvl="0"/>
            <a:r>
              <a:rPr lang="en-US" dirty="0"/>
              <a:t>name</a:t>
            </a:r>
          </a:p>
        </p:txBody>
      </p:sp>
      <p:sp>
        <p:nvSpPr>
          <p:cNvPr id="39" name="Text Placeholder 10">
            <a:extLst>
              <a:ext uri="{FF2B5EF4-FFF2-40B4-BE49-F238E27FC236}">
                <a16:creationId xmlns:a16="http://schemas.microsoft.com/office/drawing/2014/main" id="{C40D7D1C-3379-42CE-B3D7-A585CDECBD11}"/>
              </a:ext>
            </a:extLst>
          </p:cNvPr>
          <p:cNvSpPr>
            <a:spLocks noGrp="1"/>
          </p:cNvSpPr>
          <p:nvPr>
            <p:ph type="body" sz="quarter" idx="17" hasCustomPrompt="1"/>
          </p:nvPr>
        </p:nvSpPr>
        <p:spPr>
          <a:xfrm>
            <a:off x="6463261" y="5683895"/>
            <a:ext cx="1706966" cy="426393"/>
          </a:xfrm>
          <a:prstGeom prst="rect">
            <a:avLst/>
          </a:prstGeom>
        </p:spPr>
        <p:txBody>
          <a:bodyPr anchor="t"/>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3" name="Date Placeholder 2">
            <a:extLst>
              <a:ext uri="{FF2B5EF4-FFF2-40B4-BE49-F238E27FC236}">
                <a16:creationId xmlns:a16="http://schemas.microsoft.com/office/drawing/2014/main" id="{35129BD8-DBDF-484C-89DD-80EDD7B827E7}"/>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dirty="0"/>
              <a:t>20XX</a:t>
            </a:r>
          </a:p>
        </p:txBody>
      </p:sp>
      <p:sp>
        <p:nvSpPr>
          <p:cNvPr id="4" name="Footer Placeholder 3">
            <a:extLst>
              <a:ext uri="{FF2B5EF4-FFF2-40B4-BE49-F238E27FC236}">
                <a16:creationId xmlns:a16="http://schemas.microsoft.com/office/drawing/2014/main" id="{8CF621E8-9FBF-4DC8-AA1D-234C0A47D713}"/>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5" name="Slide Number Placeholder 4">
            <a:extLst>
              <a:ext uri="{FF2B5EF4-FFF2-40B4-BE49-F238E27FC236}">
                <a16:creationId xmlns:a16="http://schemas.microsoft.com/office/drawing/2014/main" id="{1C1D5819-A04D-4AB0-A144-E7BBA340031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60847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wth Strateg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3D21-9143-4E6D-87CD-82F00F7DC6FA}"/>
              </a:ext>
            </a:extLst>
          </p:cNvPr>
          <p:cNvSpPr>
            <a:spLocks noGrp="1"/>
          </p:cNvSpPr>
          <p:nvPr>
            <p:ph type="title" hasCustomPrompt="1"/>
          </p:nvPr>
        </p:nvSpPr>
        <p:spPr>
          <a:xfrm>
            <a:off x="827314" y="627486"/>
            <a:ext cx="5268686" cy="568896"/>
          </a:xfrm>
          <a:prstGeom prst="rect">
            <a:avLst/>
          </a:prstGeom>
        </p:spPr>
        <p:txBody>
          <a:bodyPr anchor="ctr"/>
          <a:lstStyle>
            <a:lvl1pPr>
              <a:defRPr sz="2400" cap="all" spc="100" baseline="0">
                <a:solidFill>
                  <a:schemeClr val="accent2"/>
                </a:solidFill>
              </a:defRPr>
            </a:lvl1pPr>
          </a:lstStyle>
          <a:p>
            <a:r>
              <a:rPr lang="en-US" dirty="0"/>
              <a:t>Click to add title</a:t>
            </a:r>
          </a:p>
        </p:txBody>
      </p:sp>
      <p:sp>
        <p:nvSpPr>
          <p:cNvPr id="11" name="Text Placeholder 10">
            <a:extLst>
              <a:ext uri="{FF2B5EF4-FFF2-40B4-BE49-F238E27FC236}">
                <a16:creationId xmlns:a16="http://schemas.microsoft.com/office/drawing/2014/main" id="{235C24E7-D67D-40AA-B6B1-AE47659E18EC}"/>
              </a:ext>
            </a:extLst>
          </p:cNvPr>
          <p:cNvSpPr>
            <a:spLocks noGrp="1"/>
          </p:cNvSpPr>
          <p:nvPr>
            <p:ph type="body" sz="quarter" idx="33" hasCustomPrompt="1"/>
          </p:nvPr>
        </p:nvSpPr>
        <p:spPr>
          <a:xfrm>
            <a:off x="820438" y="1011439"/>
            <a:ext cx="4989233" cy="568896"/>
          </a:xfrm>
          <a:prstGeom prst="rect">
            <a:avLst/>
          </a:prstGeom>
        </p:spPr>
        <p:txBody>
          <a:bodyPr anchor="ctr"/>
          <a:lstStyle>
            <a:lvl1pPr marL="0" indent="0" algn="l">
              <a:buNone/>
              <a:defRPr sz="2000" cap="none" spc="100" baseline="0">
                <a:solidFill>
                  <a:schemeClr val="accent2"/>
                </a:solidFill>
                <a:latin typeface="+mn-lt"/>
              </a:defRPr>
            </a:lvl1pPr>
          </a:lstStyle>
          <a:p>
            <a:pPr lvl="0"/>
            <a:r>
              <a:rPr lang="en-US" dirty="0"/>
              <a:t>Click to add title</a:t>
            </a:r>
          </a:p>
        </p:txBody>
      </p:sp>
      <p:sp>
        <p:nvSpPr>
          <p:cNvPr id="19" name="Text Placeholder 14">
            <a:extLst>
              <a:ext uri="{FF2B5EF4-FFF2-40B4-BE49-F238E27FC236}">
                <a16:creationId xmlns:a16="http://schemas.microsoft.com/office/drawing/2014/main" id="{A756E9B8-BA57-4251-A0E6-DDADC29D95B9}"/>
              </a:ext>
            </a:extLst>
          </p:cNvPr>
          <p:cNvSpPr>
            <a:spLocks noGrp="1"/>
          </p:cNvSpPr>
          <p:nvPr>
            <p:ph type="body" sz="quarter" idx="26" hasCustomPrompt="1"/>
          </p:nvPr>
        </p:nvSpPr>
        <p:spPr>
          <a:xfrm>
            <a:off x="920666" y="2044485"/>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0" name="Text Placeholder 14">
            <a:extLst>
              <a:ext uri="{FF2B5EF4-FFF2-40B4-BE49-F238E27FC236}">
                <a16:creationId xmlns:a16="http://schemas.microsoft.com/office/drawing/2014/main" id="{C0B962B5-0EC7-48EC-A687-C206A69C56D6}"/>
              </a:ext>
            </a:extLst>
          </p:cNvPr>
          <p:cNvSpPr>
            <a:spLocks noGrp="1"/>
          </p:cNvSpPr>
          <p:nvPr>
            <p:ph type="body" sz="quarter" idx="13" hasCustomPrompt="1"/>
          </p:nvPr>
        </p:nvSpPr>
        <p:spPr>
          <a:xfrm>
            <a:off x="2727695" y="2044485"/>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1314A100-8075-4D1D-995C-34F5838D58F2}"/>
              </a:ext>
            </a:extLst>
          </p:cNvPr>
          <p:cNvSpPr>
            <a:spLocks noGrp="1"/>
          </p:cNvSpPr>
          <p:nvPr>
            <p:ph type="body" sz="quarter" idx="34" hasCustomPrompt="1"/>
          </p:nvPr>
        </p:nvSpPr>
        <p:spPr>
          <a:xfrm>
            <a:off x="920666" y="3428263"/>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3" name="Text Placeholder 14">
            <a:extLst>
              <a:ext uri="{FF2B5EF4-FFF2-40B4-BE49-F238E27FC236}">
                <a16:creationId xmlns:a16="http://schemas.microsoft.com/office/drawing/2014/main" id="{9C946523-4B92-4003-B43C-B01D972454F4}"/>
              </a:ext>
            </a:extLst>
          </p:cNvPr>
          <p:cNvSpPr>
            <a:spLocks noGrp="1"/>
          </p:cNvSpPr>
          <p:nvPr>
            <p:ph type="body" sz="quarter" idx="35" hasCustomPrompt="1"/>
          </p:nvPr>
        </p:nvSpPr>
        <p:spPr>
          <a:xfrm>
            <a:off x="2727695" y="3428263"/>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F9BEEAAD-CC7F-427D-BCFF-1BBA5023ABE6}"/>
              </a:ext>
            </a:extLst>
          </p:cNvPr>
          <p:cNvSpPr>
            <a:spLocks noGrp="1"/>
          </p:cNvSpPr>
          <p:nvPr>
            <p:ph type="body" sz="quarter" idx="36" hasCustomPrompt="1"/>
          </p:nvPr>
        </p:nvSpPr>
        <p:spPr>
          <a:xfrm>
            <a:off x="920666" y="4812041"/>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6" name="Text Placeholder 14">
            <a:extLst>
              <a:ext uri="{FF2B5EF4-FFF2-40B4-BE49-F238E27FC236}">
                <a16:creationId xmlns:a16="http://schemas.microsoft.com/office/drawing/2014/main" id="{B6693A35-4411-4FE2-82FD-5D30D8D62AF3}"/>
              </a:ext>
            </a:extLst>
          </p:cNvPr>
          <p:cNvSpPr>
            <a:spLocks noGrp="1"/>
          </p:cNvSpPr>
          <p:nvPr>
            <p:ph type="body" sz="quarter" idx="37" hasCustomPrompt="1"/>
          </p:nvPr>
        </p:nvSpPr>
        <p:spPr>
          <a:xfrm>
            <a:off x="2727695" y="4812041"/>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17" name="Date Placeholder 3">
            <a:extLst>
              <a:ext uri="{FF2B5EF4-FFF2-40B4-BE49-F238E27FC236}">
                <a16:creationId xmlns:a16="http://schemas.microsoft.com/office/drawing/2014/main" id="{B658EBA7-4275-488A-B86F-67B70609FC99}"/>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2">
                    <a:lumMod val="50000"/>
                  </a:schemeClr>
                </a:solidFill>
                <a:effectLst/>
              </a:defRPr>
            </a:lvl1pPr>
          </a:lstStyle>
          <a:p>
            <a:r>
              <a:rPr lang="en-US" dirty="0"/>
              <a:t>20XX</a:t>
            </a:r>
          </a:p>
        </p:txBody>
      </p:sp>
      <p:sp>
        <p:nvSpPr>
          <p:cNvPr id="27" name="Footer Placeholder 4">
            <a:extLst>
              <a:ext uri="{FF2B5EF4-FFF2-40B4-BE49-F238E27FC236}">
                <a16:creationId xmlns:a16="http://schemas.microsoft.com/office/drawing/2014/main" id="{A59824DA-522A-4135-800A-60F504928B2D}"/>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7" name="Picture Placeholder 8">
            <a:extLst>
              <a:ext uri="{FF2B5EF4-FFF2-40B4-BE49-F238E27FC236}">
                <a16:creationId xmlns:a16="http://schemas.microsoft.com/office/drawing/2014/main" id="{93D3F372-68E2-486A-A105-748C2BB245A0}"/>
              </a:ext>
            </a:extLst>
          </p:cNvPr>
          <p:cNvSpPr>
            <a:spLocks noGrp="1"/>
          </p:cNvSpPr>
          <p:nvPr>
            <p:ph type="pic" sz="quarter" idx="14" hasCustomPrompt="1"/>
          </p:nvPr>
        </p:nvSpPr>
        <p:spPr>
          <a:xfrm>
            <a:off x="6683831" y="0"/>
            <a:ext cx="5508168" cy="6858000"/>
          </a:xfrm>
          <a:prstGeom prst="rect">
            <a:avLst/>
          </a:prstGeom>
        </p:spPr>
        <p:txBody>
          <a:bodyPr/>
          <a:lstStyle>
            <a:lvl1pPr marL="0" indent="0" algn="ctr">
              <a:buNone/>
              <a:defRPr/>
            </a:lvl1pPr>
          </a:lstStyle>
          <a:p>
            <a:r>
              <a:rPr lang="en-US" dirty="0"/>
              <a:t>Click to add photo</a:t>
            </a:r>
          </a:p>
        </p:txBody>
      </p:sp>
      <p:sp>
        <p:nvSpPr>
          <p:cNvPr id="28" name="Slide Number Placeholder 5">
            <a:extLst>
              <a:ext uri="{FF2B5EF4-FFF2-40B4-BE49-F238E27FC236}">
                <a16:creationId xmlns:a16="http://schemas.microsoft.com/office/drawing/2014/main" id="{8D667147-015B-4B04-886E-3451355DC70A}"/>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371206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ac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09C70A-0F34-4BEB-BABD-659A58DC489C}"/>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a:extLst>
              <a:ext uri="{FF2B5EF4-FFF2-40B4-BE49-F238E27FC236}">
                <a16:creationId xmlns:a16="http://schemas.microsoft.com/office/drawing/2014/main" id="{8F6663C8-5425-48D7-9E9D-F2B794222FA5}"/>
              </a:ext>
            </a:extLst>
          </p:cNvPr>
          <p:cNvSpPr>
            <a:spLocks noGrp="1"/>
          </p:cNvSpPr>
          <p:nvPr>
            <p:ph type="title" hasCustomPrompt="1"/>
          </p:nvPr>
        </p:nvSpPr>
        <p:spPr>
          <a:xfrm>
            <a:off x="4038600" y="599301"/>
            <a:ext cx="4114800" cy="607969"/>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34" name="Text Placeholder 10">
            <a:extLst>
              <a:ext uri="{FF2B5EF4-FFF2-40B4-BE49-F238E27FC236}">
                <a16:creationId xmlns:a16="http://schemas.microsoft.com/office/drawing/2014/main" id="{781F399C-8EA8-402F-B2A4-828B062584C2}"/>
              </a:ext>
            </a:extLst>
          </p:cNvPr>
          <p:cNvSpPr>
            <a:spLocks noGrp="1"/>
          </p:cNvSpPr>
          <p:nvPr>
            <p:ph type="body" sz="quarter" idx="33" hasCustomPrompt="1"/>
          </p:nvPr>
        </p:nvSpPr>
        <p:spPr>
          <a:xfrm>
            <a:off x="4362186" y="1011441"/>
            <a:ext cx="3467628" cy="568896"/>
          </a:xfrm>
          <a:prstGeom prst="rect">
            <a:avLst/>
          </a:prstGeom>
        </p:spPr>
        <p:txBody>
          <a:bodyPr anchor="ctr"/>
          <a:lstStyle>
            <a:lvl1pPr marL="0" indent="0" algn="ctr">
              <a:buNone/>
              <a:defRPr sz="2000" cap="none" spc="100" baseline="0">
                <a:solidFill>
                  <a:schemeClr val="tx2">
                    <a:lumMod val="75000"/>
                  </a:schemeClr>
                </a:solidFill>
                <a:latin typeface="+mn-lt"/>
              </a:defRPr>
            </a:lvl1pPr>
          </a:lstStyle>
          <a:p>
            <a:pPr lvl="0"/>
            <a:r>
              <a:rPr lang="en-US" dirty="0"/>
              <a:t>Click to add title</a:t>
            </a:r>
          </a:p>
        </p:txBody>
      </p:sp>
      <p:sp>
        <p:nvSpPr>
          <p:cNvPr id="35" name="Text Placeholder 10">
            <a:extLst>
              <a:ext uri="{FF2B5EF4-FFF2-40B4-BE49-F238E27FC236}">
                <a16:creationId xmlns:a16="http://schemas.microsoft.com/office/drawing/2014/main" id="{07DF62A2-2B04-4192-9858-1F4C30EFDA5B}"/>
              </a:ext>
            </a:extLst>
          </p:cNvPr>
          <p:cNvSpPr>
            <a:spLocks noGrp="1"/>
          </p:cNvSpPr>
          <p:nvPr>
            <p:ph type="body" sz="quarter" idx="34" hasCustomPrompt="1"/>
          </p:nvPr>
        </p:nvSpPr>
        <p:spPr>
          <a:xfrm>
            <a:off x="910838" y="2564313"/>
            <a:ext cx="4750631"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11" name="Text Placeholder 10">
            <a:extLst>
              <a:ext uri="{FF2B5EF4-FFF2-40B4-BE49-F238E27FC236}">
                <a16:creationId xmlns:a16="http://schemas.microsoft.com/office/drawing/2014/main" id="{910CB016-EEF8-4992-8F92-8FE3375CEB06}"/>
              </a:ext>
            </a:extLst>
          </p:cNvPr>
          <p:cNvSpPr>
            <a:spLocks noGrp="1"/>
          </p:cNvSpPr>
          <p:nvPr>
            <p:ph type="body" sz="quarter" idx="25" hasCustomPrompt="1"/>
          </p:nvPr>
        </p:nvSpPr>
        <p:spPr>
          <a:xfrm>
            <a:off x="7739877" y="2564313"/>
            <a:ext cx="3532840"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30" name="Content Placeholder 29">
            <a:extLst>
              <a:ext uri="{FF2B5EF4-FFF2-40B4-BE49-F238E27FC236}">
                <a16:creationId xmlns:a16="http://schemas.microsoft.com/office/drawing/2014/main" id="{E7176063-74EF-4FC1-A687-2F5900412F55}"/>
              </a:ext>
            </a:extLst>
          </p:cNvPr>
          <p:cNvSpPr>
            <a:spLocks noGrp="1"/>
          </p:cNvSpPr>
          <p:nvPr>
            <p:ph sz="quarter" idx="35" hasCustomPrompt="1"/>
          </p:nvPr>
        </p:nvSpPr>
        <p:spPr>
          <a:xfrm>
            <a:off x="911225" y="3187700"/>
            <a:ext cx="4749800" cy="2771775"/>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7" name="Content Placeholder 29">
            <a:extLst>
              <a:ext uri="{FF2B5EF4-FFF2-40B4-BE49-F238E27FC236}">
                <a16:creationId xmlns:a16="http://schemas.microsoft.com/office/drawing/2014/main" id="{1958214F-5F3C-4FBF-9DBD-97579EF4CF49}"/>
              </a:ext>
            </a:extLst>
          </p:cNvPr>
          <p:cNvSpPr>
            <a:spLocks noGrp="1"/>
          </p:cNvSpPr>
          <p:nvPr>
            <p:ph sz="quarter" idx="36" hasCustomPrompt="1"/>
          </p:nvPr>
        </p:nvSpPr>
        <p:spPr>
          <a:xfrm>
            <a:off x="7028164" y="3107442"/>
            <a:ext cx="4252612" cy="2882900"/>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 name="Date Placeholder 2">
            <a:extLst>
              <a:ext uri="{FF2B5EF4-FFF2-40B4-BE49-F238E27FC236}">
                <a16:creationId xmlns:a16="http://schemas.microsoft.com/office/drawing/2014/main" id="{39058ECB-2935-45B1-80F1-ED38302C2759}"/>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B8FC42CC-A62B-40E8-907A-F15D7C216F8A}"/>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333E0735-85DE-48C3-8FE9-0754F9ABD6C1}"/>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8116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Yr Action Plan">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378E50-94EF-4230-91B3-4CDA4804D460}"/>
              </a:ext>
              <a:ext uri="{C183D7F6-B498-43B3-948B-1728B52AA6E4}">
                <adec:decorative xmlns:adec="http://schemas.microsoft.com/office/drawing/2017/decorative" val="1"/>
              </a:ext>
            </a:extLst>
          </p:cNvPr>
          <p:cNvGrpSpPr/>
          <p:nvPr userDrawn="1"/>
        </p:nvGrpSpPr>
        <p:grpSpPr>
          <a:xfrm>
            <a:off x="2749477" y="4411918"/>
            <a:ext cx="7895340" cy="344415"/>
            <a:chOff x="2749477" y="4411918"/>
            <a:chExt cx="7895340" cy="344415"/>
          </a:xfrm>
        </p:grpSpPr>
        <p:cxnSp>
          <p:nvCxnSpPr>
            <p:cNvPr id="102" name="Straight Connector 101">
              <a:extLst>
                <a:ext uri="{FF2B5EF4-FFF2-40B4-BE49-F238E27FC236}">
                  <a16:creationId xmlns:a16="http://schemas.microsoft.com/office/drawing/2014/main" id="{3FDF687F-1594-4839-AA46-5DACB2E040FA}"/>
                </a:ext>
                <a:ext uri="{C183D7F6-B498-43B3-948B-1728B52AA6E4}">
                  <adec:decorative xmlns:adec="http://schemas.microsoft.com/office/drawing/2017/decorative" val="1"/>
                </a:ext>
              </a:extLst>
            </p:cNvPr>
            <p:cNvCxnSpPr>
              <a:cxnSpLocks/>
            </p:cNvCxnSpPr>
            <p:nvPr/>
          </p:nvCxnSpPr>
          <p:spPr>
            <a:xfrm flipH="1">
              <a:off x="274947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EAD917A9-665D-46F4-8911-E2881838B6E6}"/>
                </a:ext>
                <a:ext uri="{C183D7F6-B498-43B3-948B-1728B52AA6E4}">
                  <adec:decorative xmlns:adec="http://schemas.microsoft.com/office/drawing/2017/decorative" val="1"/>
                </a:ext>
              </a:extLst>
            </p:cNvPr>
            <p:cNvCxnSpPr>
              <a:cxnSpLocks/>
            </p:cNvCxnSpPr>
            <p:nvPr/>
          </p:nvCxnSpPr>
          <p:spPr>
            <a:xfrm flipH="1">
              <a:off x="6699668"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37D52265-C77D-45A6-96A5-2656848A3117}"/>
                </a:ext>
                <a:ext uri="{C183D7F6-B498-43B3-948B-1728B52AA6E4}">
                  <adec:decorative xmlns:adec="http://schemas.microsoft.com/office/drawing/2017/decorative" val="1"/>
                </a:ext>
              </a:extLst>
            </p:cNvPr>
            <p:cNvCxnSpPr>
              <a:cxnSpLocks/>
            </p:cNvCxnSpPr>
            <p:nvPr/>
          </p:nvCxnSpPr>
          <p:spPr>
            <a:xfrm flipH="1">
              <a:off x="1064355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4075B284-B3F9-49E3-A5BC-FBFD2C706C3D}"/>
              </a:ext>
              <a:ext uri="{C183D7F6-B498-43B3-948B-1728B52AA6E4}">
                <adec:decorative xmlns:adec="http://schemas.microsoft.com/office/drawing/2017/decorative" val="1"/>
              </a:ext>
            </a:extLst>
          </p:cNvPr>
          <p:cNvGrpSpPr/>
          <p:nvPr userDrawn="1"/>
        </p:nvGrpSpPr>
        <p:grpSpPr>
          <a:xfrm>
            <a:off x="2750737" y="2675138"/>
            <a:ext cx="6313957" cy="344415"/>
            <a:chOff x="2750737" y="2675138"/>
            <a:chExt cx="6313957" cy="344415"/>
          </a:xfrm>
        </p:grpSpPr>
        <p:cxnSp>
          <p:nvCxnSpPr>
            <p:cNvPr id="148" name="Straight Connector 147">
              <a:extLst>
                <a:ext uri="{FF2B5EF4-FFF2-40B4-BE49-F238E27FC236}">
                  <a16:creationId xmlns:a16="http://schemas.microsoft.com/office/drawing/2014/main" id="{1D75FFD8-965E-47C7-B05F-A941B5164AB4}"/>
                </a:ext>
                <a:ext uri="{C183D7F6-B498-43B3-948B-1728B52AA6E4}">
                  <adec:decorative xmlns:adec="http://schemas.microsoft.com/office/drawing/2017/decorative" val="1"/>
                </a:ext>
              </a:extLst>
            </p:cNvPr>
            <p:cNvCxnSpPr>
              <a:cxnSpLocks/>
            </p:cNvCxnSpPr>
            <p:nvPr userDrawn="1"/>
          </p:nvCxnSpPr>
          <p:spPr>
            <a:xfrm flipH="1">
              <a:off x="275073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ABDDFF1A-AABD-4DA5-9811-02C4149132AF}"/>
                </a:ext>
                <a:ext uri="{C183D7F6-B498-43B3-948B-1728B52AA6E4}">
                  <adec:decorative xmlns:adec="http://schemas.microsoft.com/office/drawing/2017/decorative" val="1"/>
                </a:ext>
              </a:extLst>
            </p:cNvPr>
            <p:cNvCxnSpPr>
              <a:cxnSpLocks/>
            </p:cNvCxnSpPr>
            <p:nvPr userDrawn="1"/>
          </p:nvCxnSpPr>
          <p:spPr>
            <a:xfrm flipH="1">
              <a:off x="511688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7862A0FB-DDED-42C5-B28D-D466080F4637}"/>
                </a:ext>
                <a:ext uri="{C183D7F6-B498-43B3-948B-1728B52AA6E4}">
                  <adec:decorative xmlns:adec="http://schemas.microsoft.com/office/drawing/2017/decorative" val="1"/>
                </a:ext>
              </a:extLst>
            </p:cNvPr>
            <p:cNvCxnSpPr>
              <a:cxnSpLocks/>
            </p:cNvCxnSpPr>
            <p:nvPr userDrawn="1"/>
          </p:nvCxnSpPr>
          <p:spPr>
            <a:xfrm flipH="1">
              <a:off x="9063434"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Title 3">
            <a:extLst>
              <a:ext uri="{FF2B5EF4-FFF2-40B4-BE49-F238E27FC236}">
                <a16:creationId xmlns:a16="http://schemas.microsoft.com/office/drawing/2014/main" id="{7CD073CE-AA33-40C2-9636-3F5C236050F4}"/>
              </a:ext>
            </a:extLst>
          </p:cNvPr>
          <p:cNvSpPr>
            <a:spLocks noGrp="1"/>
          </p:cNvSpPr>
          <p:nvPr>
            <p:ph type="title" hasCustomPrompt="1"/>
          </p:nvPr>
        </p:nvSpPr>
        <p:spPr>
          <a:xfrm>
            <a:off x="4292241" y="693422"/>
            <a:ext cx="3607518" cy="633402"/>
          </a:xfrm>
          <a:prstGeom prst="rect">
            <a:avLst/>
          </a:prstGeom>
          <a:ln w="28575">
            <a:solidFill>
              <a:schemeClr val="accent2"/>
            </a:solidFill>
          </a:ln>
        </p:spPr>
        <p:txBody>
          <a:bodyPr anchor="ctr"/>
          <a:lstStyle>
            <a:lvl1pPr algn="ctr">
              <a:defRPr sz="2400" cap="all" spc="100" baseline="0">
                <a:solidFill>
                  <a:schemeClr val="tx2"/>
                </a:solidFill>
              </a:defRPr>
            </a:lvl1pPr>
          </a:lstStyle>
          <a:p>
            <a:r>
              <a:rPr lang="en-US" dirty="0"/>
              <a:t>Click to add title</a:t>
            </a:r>
          </a:p>
        </p:txBody>
      </p:sp>
      <p:sp>
        <p:nvSpPr>
          <p:cNvPr id="58" name="Text Placeholder 14">
            <a:extLst>
              <a:ext uri="{FF2B5EF4-FFF2-40B4-BE49-F238E27FC236}">
                <a16:creationId xmlns:a16="http://schemas.microsoft.com/office/drawing/2014/main" id="{FC053B39-4BE6-44B3-8D93-ED230B1611A4}"/>
              </a:ext>
            </a:extLst>
          </p:cNvPr>
          <p:cNvSpPr>
            <a:spLocks noGrp="1"/>
          </p:cNvSpPr>
          <p:nvPr>
            <p:ph type="body" sz="quarter" idx="43" hasCustomPrompt="1"/>
          </p:nvPr>
        </p:nvSpPr>
        <p:spPr>
          <a:xfrm>
            <a:off x="202936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9" name="Text Placeholder 14">
            <a:extLst>
              <a:ext uri="{FF2B5EF4-FFF2-40B4-BE49-F238E27FC236}">
                <a16:creationId xmlns:a16="http://schemas.microsoft.com/office/drawing/2014/main" id="{95F74BD3-C751-4644-9E0D-36D890A69E6E}"/>
              </a:ext>
            </a:extLst>
          </p:cNvPr>
          <p:cNvSpPr>
            <a:spLocks noGrp="1"/>
          </p:cNvSpPr>
          <p:nvPr>
            <p:ph type="body" sz="quarter" idx="44" hasCustomPrompt="1"/>
          </p:nvPr>
        </p:nvSpPr>
        <p:spPr>
          <a:xfrm>
            <a:off x="4397612"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0" name="Text Placeholder 14">
            <a:extLst>
              <a:ext uri="{FF2B5EF4-FFF2-40B4-BE49-F238E27FC236}">
                <a16:creationId xmlns:a16="http://schemas.microsoft.com/office/drawing/2014/main" id="{3D5CF2BE-8C0B-408F-AEEB-45E3B588305D}"/>
              </a:ext>
            </a:extLst>
          </p:cNvPr>
          <p:cNvSpPr>
            <a:spLocks noGrp="1"/>
          </p:cNvSpPr>
          <p:nvPr>
            <p:ph type="body" sz="quarter" idx="45" hasCustomPrompt="1"/>
          </p:nvPr>
        </p:nvSpPr>
        <p:spPr>
          <a:xfrm>
            <a:off x="834468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6" name="Text Placeholder 14">
            <a:extLst>
              <a:ext uri="{FF2B5EF4-FFF2-40B4-BE49-F238E27FC236}">
                <a16:creationId xmlns:a16="http://schemas.microsoft.com/office/drawing/2014/main" id="{4A07D9B0-4F06-4D69-B211-37FC634E5084}"/>
              </a:ext>
            </a:extLst>
          </p:cNvPr>
          <p:cNvSpPr>
            <a:spLocks noGrp="1"/>
          </p:cNvSpPr>
          <p:nvPr>
            <p:ph type="body" sz="quarter" idx="41" hasCustomPrompt="1"/>
          </p:nvPr>
        </p:nvSpPr>
        <p:spPr>
          <a:xfrm>
            <a:off x="696804" y="2739533"/>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20" name="Text Placeholder 14">
            <a:extLst>
              <a:ext uri="{FF2B5EF4-FFF2-40B4-BE49-F238E27FC236}">
                <a16:creationId xmlns:a16="http://schemas.microsoft.com/office/drawing/2014/main" id="{E36FDE7A-7F96-4A7E-AB4F-DBCEFD81C3BA}"/>
              </a:ext>
            </a:extLst>
          </p:cNvPr>
          <p:cNvSpPr>
            <a:spLocks noGrp="1"/>
          </p:cNvSpPr>
          <p:nvPr>
            <p:ph type="body" sz="quarter" idx="17" hasCustomPrompt="1"/>
          </p:nvPr>
        </p:nvSpPr>
        <p:spPr>
          <a:xfrm>
            <a:off x="171234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1" name="Text Placeholder 14">
            <a:extLst>
              <a:ext uri="{FF2B5EF4-FFF2-40B4-BE49-F238E27FC236}">
                <a16:creationId xmlns:a16="http://schemas.microsoft.com/office/drawing/2014/main" id="{C3C9C771-CEBA-46FF-9941-0F82E4028CC4}"/>
              </a:ext>
            </a:extLst>
          </p:cNvPr>
          <p:cNvSpPr>
            <a:spLocks noGrp="1"/>
          </p:cNvSpPr>
          <p:nvPr>
            <p:ph type="body" sz="quarter" idx="18" hasCustomPrompt="1"/>
          </p:nvPr>
        </p:nvSpPr>
        <p:spPr>
          <a:xfrm>
            <a:off x="250176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945F6154-355B-4195-8155-1E8C079CDEE2}"/>
              </a:ext>
            </a:extLst>
          </p:cNvPr>
          <p:cNvSpPr>
            <a:spLocks noGrp="1"/>
          </p:cNvSpPr>
          <p:nvPr>
            <p:ph type="body" sz="quarter" idx="19" hasCustomPrompt="1"/>
          </p:nvPr>
        </p:nvSpPr>
        <p:spPr>
          <a:xfrm>
            <a:off x="329117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3" name="Text Placeholder 14">
            <a:extLst>
              <a:ext uri="{FF2B5EF4-FFF2-40B4-BE49-F238E27FC236}">
                <a16:creationId xmlns:a16="http://schemas.microsoft.com/office/drawing/2014/main" id="{B8E228D5-C0F1-4215-8880-B28856B6F77B}"/>
              </a:ext>
            </a:extLst>
          </p:cNvPr>
          <p:cNvSpPr>
            <a:spLocks noGrp="1"/>
          </p:cNvSpPr>
          <p:nvPr>
            <p:ph type="body" sz="quarter" idx="20" hasCustomPrompt="1"/>
          </p:nvPr>
        </p:nvSpPr>
        <p:spPr>
          <a:xfrm>
            <a:off x="408059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4" name="Text Placeholder 14">
            <a:extLst>
              <a:ext uri="{FF2B5EF4-FFF2-40B4-BE49-F238E27FC236}">
                <a16:creationId xmlns:a16="http://schemas.microsoft.com/office/drawing/2014/main" id="{5568E40A-0330-4C80-9F64-FB6C4B7CC11D}"/>
              </a:ext>
            </a:extLst>
          </p:cNvPr>
          <p:cNvSpPr>
            <a:spLocks noGrp="1"/>
          </p:cNvSpPr>
          <p:nvPr>
            <p:ph type="body" sz="quarter" idx="21" hasCustomPrompt="1"/>
          </p:nvPr>
        </p:nvSpPr>
        <p:spPr>
          <a:xfrm>
            <a:off x="4810807" y="3170170"/>
            <a:ext cx="61531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EC8A3FD2-F6F6-40A0-89E1-7769CBB8D4BB}"/>
              </a:ext>
            </a:extLst>
          </p:cNvPr>
          <p:cNvSpPr>
            <a:spLocks noGrp="1"/>
          </p:cNvSpPr>
          <p:nvPr>
            <p:ph type="body" sz="quarter" idx="22" hasCustomPrompt="1"/>
          </p:nvPr>
        </p:nvSpPr>
        <p:spPr>
          <a:xfrm>
            <a:off x="565942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6" name="Text Placeholder 14">
            <a:extLst>
              <a:ext uri="{FF2B5EF4-FFF2-40B4-BE49-F238E27FC236}">
                <a16:creationId xmlns:a16="http://schemas.microsoft.com/office/drawing/2014/main" id="{A882D901-8E7C-431B-B6E9-14C8BD5B22C0}"/>
              </a:ext>
            </a:extLst>
          </p:cNvPr>
          <p:cNvSpPr>
            <a:spLocks noGrp="1"/>
          </p:cNvSpPr>
          <p:nvPr>
            <p:ph type="body" sz="quarter" idx="23" hasCustomPrompt="1"/>
          </p:nvPr>
        </p:nvSpPr>
        <p:spPr>
          <a:xfrm>
            <a:off x="644883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7" name="Text Placeholder 14">
            <a:extLst>
              <a:ext uri="{FF2B5EF4-FFF2-40B4-BE49-F238E27FC236}">
                <a16:creationId xmlns:a16="http://schemas.microsoft.com/office/drawing/2014/main" id="{2051E2EF-F729-4B79-8CD4-C0D60EE9AD08}"/>
              </a:ext>
            </a:extLst>
          </p:cNvPr>
          <p:cNvSpPr>
            <a:spLocks noGrp="1"/>
          </p:cNvSpPr>
          <p:nvPr>
            <p:ph type="body" sz="quarter" idx="24" hasCustomPrompt="1"/>
          </p:nvPr>
        </p:nvSpPr>
        <p:spPr>
          <a:xfrm>
            <a:off x="723825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8" name="Text Placeholder 14">
            <a:extLst>
              <a:ext uri="{FF2B5EF4-FFF2-40B4-BE49-F238E27FC236}">
                <a16:creationId xmlns:a16="http://schemas.microsoft.com/office/drawing/2014/main" id="{A8A6BF26-67C7-4AFD-82B4-5F8831E6276B}"/>
              </a:ext>
            </a:extLst>
          </p:cNvPr>
          <p:cNvSpPr>
            <a:spLocks noGrp="1"/>
          </p:cNvSpPr>
          <p:nvPr>
            <p:ph type="body" sz="quarter" idx="25" hasCustomPrompt="1"/>
          </p:nvPr>
        </p:nvSpPr>
        <p:spPr>
          <a:xfrm>
            <a:off x="802766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9" name="Text Placeholder 14">
            <a:extLst>
              <a:ext uri="{FF2B5EF4-FFF2-40B4-BE49-F238E27FC236}">
                <a16:creationId xmlns:a16="http://schemas.microsoft.com/office/drawing/2014/main" id="{9D579002-8C14-4A35-90BB-43E508420D98}"/>
              </a:ext>
            </a:extLst>
          </p:cNvPr>
          <p:cNvSpPr>
            <a:spLocks noGrp="1"/>
          </p:cNvSpPr>
          <p:nvPr>
            <p:ph type="body" sz="quarter" idx="26" hasCustomPrompt="1"/>
          </p:nvPr>
        </p:nvSpPr>
        <p:spPr>
          <a:xfrm>
            <a:off x="881708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0" name="Text Placeholder 14">
            <a:extLst>
              <a:ext uri="{FF2B5EF4-FFF2-40B4-BE49-F238E27FC236}">
                <a16:creationId xmlns:a16="http://schemas.microsoft.com/office/drawing/2014/main" id="{AA2D386B-15E3-4543-8D79-5B890CB60E7F}"/>
              </a:ext>
            </a:extLst>
          </p:cNvPr>
          <p:cNvSpPr>
            <a:spLocks noGrp="1"/>
          </p:cNvSpPr>
          <p:nvPr>
            <p:ph type="body" sz="quarter" idx="27" hasCustomPrompt="1"/>
          </p:nvPr>
        </p:nvSpPr>
        <p:spPr>
          <a:xfrm>
            <a:off x="960649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1" name="Text Placeholder 14">
            <a:extLst>
              <a:ext uri="{FF2B5EF4-FFF2-40B4-BE49-F238E27FC236}">
                <a16:creationId xmlns:a16="http://schemas.microsoft.com/office/drawing/2014/main" id="{D1BBCCCB-0A70-4CE2-AC23-DC53C20096BA}"/>
              </a:ext>
            </a:extLst>
          </p:cNvPr>
          <p:cNvSpPr>
            <a:spLocks noGrp="1"/>
          </p:cNvSpPr>
          <p:nvPr>
            <p:ph type="body" sz="quarter" idx="28" hasCustomPrompt="1"/>
          </p:nvPr>
        </p:nvSpPr>
        <p:spPr>
          <a:xfrm>
            <a:off x="10395907"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61" name="Text Placeholder 14">
            <a:extLst>
              <a:ext uri="{FF2B5EF4-FFF2-40B4-BE49-F238E27FC236}">
                <a16:creationId xmlns:a16="http://schemas.microsoft.com/office/drawing/2014/main" id="{83DD38EA-382F-4255-927F-5F23153D51A7}"/>
              </a:ext>
            </a:extLst>
          </p:cNvPr>
          <p:cNvSpPr>
            <a:spLocks noGrp="1"/>
          </p:cNvSpPr>
          <p:nvPr>
            <p:ph type="body" sz="quarter" idx="46" hasCustomPrompt="1"/>
          </p:nvPr>
        </p:nvSpPr>
        <p:spPr>
          <a:xfrm>
            <a:off x="202936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2" name="Text Placeholder 14">
            <a:extLst>
              <a:ext uri="{FF2B5EF4-FFF2-40B4-BE49-F238E27FC236}">
                <a16:creationId xmlns:a16="http://schemas.microsoft.com/office/drawing/2014/main" id="{DDBB317C-ECEA-48F8-B070-51A7C7B4CDB2}"/>
              </a:ext>
            </a:extLst>
          </p:cNvPr>
          <p:cNvSpPr>
            <a:spLocks noGrp="1"/>
          </p:cNvSpPr>
          <p:nvPr>
            <p:ph type="body" sz="quarter" idx="47" hasCustomPrompt="1"/>
          </p:nvPr>
        </p:nvSpPr>
        <p:spPr>
          <a:xfrm>
            <a:off x="5976442" y="4003137"/>
            <a:ext cx="1440088" cy="408780"/>
          </a:xfrm>
          <a:prstGeom prst="rect">
            <a:avLst/>
          </a:prstGeom>
        </p:spPr>
        <p:txBody>
          <a:bodyPr anchor="b"/>
          <a:lstStyle>
            <a:lvl1pPr marL="0" indent="0" algn="ctr">
              <a:lnSpc>
                <a:spcPct val="100000"/>
              </a:lnSpc>
              <a:spcBef>
                <a:spcPts val="0"/>
              </a:spcBef>
              <a:buNone/>
              <a:defRPr sz="1400" b="0" cap="none" spc="100" baseline="0">
                <a:solidFill>
                  <a:schemeClr val="accent5">
                    <a:lumMod val="50000"/>
                  </a:schemeClr>
                </a:solidFill>
                <a:latin typeface="+mn-lt"/>
              </a:defRPr>
            </a:lvl1pPr>
          </a:lstStyle>
          <a:p>
            <a:pPr lvl="0"/>
            <a:r>
              <a:rPr lang="en-US" dirty="0"/>
              <a:t>Click to add text</a:t>
            </a:r>
          </a:p>
        </p:txBody>
      </p:sp>
      <p:sp>
        <p:nvSpPr>
          <p:cNvPr id="63" name="Text Placeholder 14">
            <a:extLst>
              <a:ext uri="{FF2B5EF4-FFF2-40B4-BE49-F238E27FC236}">
                <a16:creationId xmlns:a16="http://schemas.microsoft.com/office/drawing/2014/main" id="{5C19CD78-318A-4E21-9027-254A8711F4C1}"/>
              </a:ext>
            </a:extLst>
          </p:cNvPr>
          <p:cNvSpPr>
            <a:spLocks noGrp="1"/>
          </p:cNvSpPr>
          <p:nvPr>
            <p:ph type="body" sz="quarter" idx="48" hasCustomPrompt="1"/>
          </p:nvPr>
        </p:nvSpPr>
        <p:spPr>
          <a:xfrm>
            <a:off x="992351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j-lt"/>
              </a:defRPr>
            </a:lvl1pPr>
          </a:lstStyle>
          <a:p>
            <a:pPr lvl="0"/>
            <a:r>
              <a:rPr lang="en-US" dirty="0"/>
              <a:t>Click to add text</a:t>
            </a:r>
          </a:p>
        </p:txBody>
      </p:sp>
      <p:sp>
        <p:nvSpPr>
          <p:cNvPr id="57" name="Text Placeholder 14">
            <a:extLst>
              <a:ext uri="{FF2B5EF4-FFF2-40B4-BE49-F238E27FC236}">
                <a16:creationId xmlns:a16="http://schemas.microsoft.com/office/drawing/2014/main" id="{A437805B-FB40-4996-AD55-1BF1A2D64F0B}"/>
              </a:ext>
            </a:extLst>
          </p:cNvPr>
          <p:cNvSpPr>
            <a:spLocks noGrp="1"/>
          </p:cNvSpPr>
          <p:nvPr>
            <p:ph type="body" sz="quarter" idx="42" hasCustomPrompt="1"/>
          </p:nvPr>
        </p:nvSpPr>
        <p:spPr>
          <a:xfrm>
            <a:off x="696804" y="4437609"/>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32" name="Text Placeholder 14">
            <a:extLst>
              <a:ext uri="{FF2B5EF4-FFF2-40B4-BE49-F238E27FC236}">
                <a16:creationId xmlns:a16="http://schemas.microsoft.com/office/drawing/2014/main" id="{40A55730-770B-4851-B7C1-A3AE260339EC}"/>
              </a:ext>
            </a:extLst>
          </p:cNvPr>
          <p:cNvSpPr>
            <a:spLocks noGrp="1"/>
          </p:cNvSpPr>
          <p:nvPr>
            <p:ph type="body" sz="quarter" idx="29" hasCustomPrompt="1"/>
          </p:nvPr>
        </p:nvSpPr>
        <p:spPr>
          <a:xfrm>
            <a:off x="171234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3" name="Text Placeholder 14">
            <a:extLst>
              <a:ext uri="{FF2B5EF4-FFF2-40B4-BE49-F238E27FC236}">
                <a16:creationId xmlns:a16="http://schemas.microsoft.com/office/drawing/2014/main" id="{32F5F67C-8450-4CC2-984C-18CEA2A424FA}"/>
              </a:ext>
            </a:extLst>
          </p:cNvPr>
          <p:cNvSpPr>
            <a:spLocks noGrp="1"/>
          </p:cNvSpPr>
          <p:nvPr>
            <p:ph type="body" sz="quarter" idx="30" hasCustomPrompt="1"/>
          </p:nvPr>
        </p:nvSpPr>
        <p:spPr>
          <a:xfrm>
            <a:off x="250176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4" name="Text Placeholder 14">
            <a:extLst>
              <a:ext uri="{FF2B5EF4-FFF2-40B4-BE49-F238E27FC236}">
                <a16:creationId xmlns:a16="http://schemas.microsoft.com/office/drawing/2014/main" id="{205940B1-D0A7-4FA0-8075-1DD875262A2B}"/>
              </a:ext>
            </a:extLst>
          </p:cNvPr>
          <p:cNvSpPr>
            <a:spLocks noGrp="1"/>
          </p:cNvSpPr>
          <p:nvPr>
            <p:ph type="body" sz="quarter" idx="31" hasCustomPrompt="1"/>
          </p:nvPr>
        </p:nvSpPr>
        <p:spPr>
          <a:xfrm>
            <a:off x="329117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5" name="Text Placeholder 14">
            <a:extLst>
              <a:ext uri="{FF2B5EF4-FFF2-40B4-BE49-F238E27FC236}">
                <a16:creationId xmlns:a16="http://schemas.microsoft.com/office/drawing/2014/main" id="{FF257E24-EF53-4359-8CF5-CC42A8F66184}"/>
              </a:ext>
            </a:extLst>
          </p:cNvPr>
          <p:cNvSpPr>
            <a:spLocks noGrp="1"/>
          </p:cNvSpPr>
          <p:nvPr>
            <p:ph type="body" sz="quarter" idx="32" hasCustomPrompt="1"/>
          </p:nvPr>
        </p:nvSpPr>
        <p:spPr>
          <a:xfrm>
            <a:off x="408059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6" name="Text Placeholder 14">
            <a:extLst>
              <a:ext uri="{FF2B5EF4-FFF2-40B4-BE49-F238E27FC236}">
                <a16:creationId xmlns:a16="http://schemas.microsoft.com/office/drawing/2014/main" id="{5A2166B8-0F7E-45E9-970E-79F921472A30}"/>
              </a:ext>
            </a:extLst>
          </p:cNvPr>
          <p:cNvSpPr>
            <a:spLocks noGrp="1"/>
          </p:cNvSpPr>
          <p:nvPr>
            <p:ph type="body" sz="quarter" idx="33" hasCustomPrompt="1"/>
          </p:nvPr>
        </p:nvSpPr>
        <p:spPr>
          <a:xfrm>
            <a:off x="4810807" y="4871997"/>
            <a:ext cx="61531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7" name="Text Placeholder 14">
            <a:extLst>
              <a:ext uri="{FF2B5EF4-FFF2-40B4-BE49-F238E27FC236}">
                <a16:creationId xmlns:a16="http://schemas.microsoft.com/office/drawing/2014/main" id="{FF45DCBF-40C1-4B85-9196-4C0237FA8CE9}"/>
              </a:ext>
            </a:extLst>
          </p:cNvPr>
          <p:cNvSpPr>
            <a:spLocks noGrp="1"/>
          </p:cNvSpPr>
          <p:nvPr>
            <p:ph type="body" sz="quarter" idx="34" hasCustomPrompt="1"/>
          </p:nvPr>
        </p:nvSpPr>
        <p:spPr>
          <a:xfrm>
            <a:off x="565942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8" name="Text Placeholder 14">
            <a:extLst>
              <a:ext uri="{FF2B5EF4-FFF2-40B4-BE49-F238E27FC236}">
                <a16:creationId xmlns:a16="http://schemas.microsoft.com/office/drawing/2014/main" id="{E0182695-A664-4408-ACB6-D9273831D560}"/>
              </a:ext>
            </a:extLst>
          </p:cNvPr>
          <p:cNvSpPr>
            <a:spLocks noGrp="1"/>
          </p:cNvSpPr>
          <p:nvPr>
            <p:ph type="body" sz="quarter" idx="35" hasCustomPrompt="1"/>
          </p:nvPr>
        </p:nvSpPr>
        <p:spPr>
          <a:xfrm>
            <a:off x="644883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9" name="Text Placeholder 14">
            <a:extLst>
              <a:ext uri="{FF2B5EF4-FFF2-40B4-BE49-F238E27FC236}">
                <a16:creationId xmlns:a16="http://schemas.microsoft.com/office/drawing/2014/main" id="{2928531F-4FEC-4B06-9428-27244D33B936}"/>
              </a:ext>
            </a:extLst>
          </p:cNvPr>
          <p:cNvSpPr>
            <a:spLocks noGrp="1"/>
          </p:cNvSpPr>
          <p:nvPr>
            <p:ph type="body" sz="quarter" idx="36" hasCustomPrompt="1"/>
          </p:nvPr>
        </p:nvSpPr>
        <p:spPr>
          <a:xfrm>
            <a:off x="723825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0" name="Text Placeholder 14">
            <a:extLst>
              <a:ext uri="{FF2B5EF4-FFF2-40B4-BE49-F238E27FC236}">
                <a16:creationId xmlns:a16="http://schemas.microsoft.com/office/drawing/2014/main" id="{E678C8DB-AF28-4A99-B976-36F54BA279CD}"/>
              </a:ext>
            </a:extLst>
          </p:cNvPr>
          <p:cNvSpPr>
            <a:spLocks noGrp="1"/>
          </p:cNvSpPr>
          <p:nvPr>
            <p:ph type="body" sz="quarter" idx="37" hasCustomPrompt="1"/>
          </p:nvPr>
        </p:nvSpPr>
        <p:spPr>
          <a:xfrm>
            <a:off x="802766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1" name="Text Placeholder 14">
            <a:extLst>
              <a:ext uri="{FF2B5EF4-FFF2-40B4-BE49-F238E27FC236}">
                <a16:creationId xmlns:a16="http://schemas.microsoft.com/office/drawing/2014/main" id="{FB1CBFC6-0E9C-4ECA-A915-798C00479D6B}"/>
              </a:ext>
            </a:extLst>
          </p:cNvPr>
          <p:cNvSpPr>
            <a:spLocks noGrp="1"/>
          </p:cNvSpPr>
          <p:nvPr>
            <p:ph type="body" sz="quarter" idx="38" hasCustomPrompt="1"/>
          </p:nvPr>
        </p:nvSpPr>
        <p:spPr>
          <a:xfrm>
            <a:off x="881708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2" name="Text Placeholder 14">
            <a:extLst>
              <a:ext uri="{FF2B5EF4-FFF2-40B4-BE49-F238E27FC236}">
                <a16:creationId xmlns:a16="http://schemas.microsoft.com/office/drawing/2014/main" id="{B4EC71CB-AE6D-46A0-87B4-6E2BD6A1CF6F}"/>
              </a:ext>
            </a:extLst>
          </p:cNvPr>
          <p:cNvSpPr>
            <a:spLocks noGrp="1"/>
          </p:cNvSpPr>
          <p:nvPr>
            <p:ph type="body" sz="quarter" idx="39" hasCustomPrompt="1"/>
          </p:nvPr>
        </p:nvSpPr>
        <p:spPr>
          <a:xfrm>
            <a:off x="960649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3" name="Text Placeholder 14">
            <a:extLst>
              <a:ext uri="{FF2B5EF4-FFF2-40B4-BE49-F238E27FC236}">
                <a16:creationId xmlns:a16="http://schemas.microsoft.com/office/drawing/2014/main" id="{16A1EE39-3790-4721-9E09-19024F590A96}"/>
              </a:ext>
            </a:extLst>
          </p:cNvPr>
          <p:cNvSpPr>
            <a:spLocks noGrp="1"/>
          </p:cNvSpPr>
          <p:nvPr>
            <p:ph type="body" sz="quarter" idx="40" hasCustomPrompt="1"/>
          </p:nvPr>
        </p:nvSpPr>
        <p:spPr>
          <a:xfrm>
            <a:off x="10395907"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grpSp>
        <p:nvGrpSpPr>
          <p:cNvPr id="44" name="Group 43">
            <a:extLst>
              <a:ext uri="{FF2B5EF4-FFF2-40B4-BE49-F238E27FC236}">
                <a16:creationId xmlns:a16="http://schemas.microsoft.com/office/drawing/2014/main" id="{D4F8B141-9EE2-47E7-AF2A-94CECF90771C}"/>
              </a:ext>
              <a:ext uri="{C183D7F6-B498-43B3-948B-1728B52AA6E4}">
                <adec:decorative xmlns:adec="http://schemas.microsoft.com/office/drawing/2017/decorative" val="1"/>
              </a:ext>
            </a:extLst>
          </p:cNvPr>
          <p:cNvGrpSpPr/>
          <p:nvPr userDrawn="1"/>
        </p:nvGrpSpPr>
        <p:grpSpPr>
          <a:xfrm>
            <a:off x="2047081" y="4694680"/>
            <a:ext cx="8510121" cy="0"/>
            <a:chOff x="1504814" y="2488864"/>
            <a:chExt cx="8510121" cy="0"/>
          </a:xfrm>
        </p:grpSpPr>
        <p:cxnSp>
          <p:nvCxnSpPr>
            <p:cNvPr id="45" name="Straight Connector 44">
              <a:extLst>
                <a:ext uri="{FF2B5EF4-FFF2-40B4-BE49-F238E27FC236}">
                  <a16:creationId xmlns:a16="http://schemas.microsoft.com/office/drawing/2014/main" id="{0D73D561-653C-420E-BC66-5DA51DD36C89}"/>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3729D46-C590-474A-BF51-5B9D4359EB74}"/>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48D21A3-16A8-4ECB-832A-29159F1D20E9}"/>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B217E3B-A68A-4BBD-889D-C078F6616CB6}"/>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AC64796-B68D-4AE1-A16E-54663926A7FD}"/>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69D787A-5A6E-4ADB-BAAA-FC5EF3EF1BE0}"/>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E371F89-9862-4F45-9CA4-A53BF2C3F720}"/>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19AC00F-FB14-4E51-ABB2-C72FB6C0A0F7}"/>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083D041-D6E2-4DFF-A37E-21E03F46AF94}"/>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4589E1D-9976-4550-917F-D88195CDCE9F}"/>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065CC16-DED3-4048-8705-CA87554422D7}"/>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3" name="Group 132">
            <a:extLst>
              <a:ext uri="{FF2B5EF4-FFF2-40B4-BE49-F238E27FC236}">
                <a16:creationId xmlns:a16="http://schemas.microsoft.com/office/drawing/2014/main" id="{4EDC1B45-4090-4B45-80FB-8DF542E67EC0}"/>
              </a:ext>
              <a:ext uri="{C183D7F6-B498-43B3-948B-1728B52AA6E4}">
                <adec:decorative xmlns:adec="http://schemas.microsoft.com/office/drawing/2017/decorative" val="1"/>
              </a:ext>
            </a:extLst>
          </p:cNvPr>
          <p:cNvGrpSpPr/>
          <p:nvPr userDrawn="1"/>
        </p:nvGrpSpPr>
        <p:grpSpPr>
          <a:xfrm>
            <a:off x="1872910" y="4599626"/>
            <a:ext cx="8858463" cy="174171"/>
            <a:chOff x="1835966" y="4162015"/>
            <a:chExt cx="8858463" cy="174171"/>
          </a:xfrm>
        </p:grpSpPr>
        <p:sp>
          <p:nvSpPr>
            <p:cNvPr id="90" name="Oval 234">
              <a:extLst>
                <a:ext uri="{FF2B5EF4-FFF2-40B4-BE49-F238E27FC236}">
                  <a16:creationId xmlns:a16="http://schemas.microsoft.com/office/drawing/2014/main" id="{1EFAF30E-1CB4-4DCC-B1A8-30450AECDE7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236">
              <a:extLst>
                <a:ext uri="{FF2B5EF4-FFF2-40B4-BE49-F238E27FC236}">
                  <a16:creationId xmlns:a16="http://schemas.microsoft.com/office/drawing/2014/main" id="{A53911EE-BFCB-48ED-9821-C8FD0449842D}"/>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val 238">
              <a:extLst>
                <a:ext uri="{FF2B5EF4-FFF2-40B4-BE49-F238E27FC236}">
                  <a16:creationId xmlns:a16="http://schemas.microsoft.com/office/drawing/2014/main" id="{AE84E691-02AF-4C42-B3B7-EE46E825C03F}"/>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240">
              <a:extLst>
                <a:ext uri="{FF2B5EF4-FFF2-40B4-BE49-F238E27FC236}">
                  <a16:creationId xmlns:a16="http://schemas.microsoft.com/office/drawing/2014/main" id="{EB9041A9-2967-41AF-BE0A-A7476B97B2CA}"/>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Oval 242">
              <a:extLst>
                <a:ext uri="{FF2B5EF4-FFF2-40B4-BE49-F238E27FC236}">
                  <a16:creationId xmlns:a16="http://schemas.microsoft.com/office/drawing/2014/main" id="{2B7F05AE-8C2E-43EB-BBA0-897D173AF613}"/>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244">
              <a:extLst>
                <a:ext uri="{FF2B5EF4-FFF2-40B4-BE49-F238E27FC236}">
                  <a16:creationId xmlns:a16="http://schemas.microsoft.com/office/drawing/2014/main" id="{4248E8A5-3D01-49ED-BEC6-0D27C4C50B7E}"/>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246">
              <a:extLst>
                <a:ext uri="{FF2B5EF4-FFF2-40B4-BE49-F238E27FC236}">
                  <a16:creationId xmlns:a16="http://schemas.microsoft.com/office/drawing/2014/main" id="{A50B1FA2-FFAB-4A04-8C04-CF6BC1BCDC98}"/>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248">
              <a:extLst>
                <a:ext uri="{FF2B5EF4-FFF2-40B4-BE49-F238E27FC236}">
                  <a16:creationId xmlns:a16="http://schemas.microsoft.com/office/drawing/2014/main" id="{B70F9284-E3A9-4E8C-9C28-93D985513A99}"/>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Oval 250">
              <a:extLst>
                <a:ext uri="{FF2B5EF4-FFF2-40B4-BE49-F238E27FC236}">
                  <a16:creationId xmlns:a16="http://schemas.microsoft.com/office/drawing/2014/main" id="{494AA308-491E-44AE-A81D-E62D362FC479}"/>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252">
              <a:extLst>
                <a:ext uri="{FF2B5EF4-FFF2-40B4-BE49-F238E27FC236}">
                  <a16:creationId xmlns:a16="http://schemas.microsoft.com/office/drawing/2014/main" id="{03B58A61-0691-4D1F-9A25-7CCB12DA9159}"/>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val 254">
              <a:extLst>
                <a:ext uri="{FF2B5EF4-FFF2-40B4-BE49-F238E27FC236}">
                  <a16:creationId xmlns:a16="http://schemas.microsoft.com/office/drawing/2014/main" id="{57F5DE50-7369-4681-A8F6-5E935A517811}"/>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256">
              <a:extLst>
                <a:ext uri="{FF2B5EF4-FFF2-40B4-BE49-F238E27FC236}">
                  <a16:creationId xmlns:a16="http://schemas.microsoft.com/office/drawing/2014/main" id="{4C666F7C-EBDE-456E-B607-1E0FA692438A}"/>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5" name="Group 104">
            <a:extLst>
              <a:ext uri="{FF2B5EF4-FFF2-40B4-BE49-F238E27FC236}">
                <a16:creationId xmlns:a16="http://schemas.microsoft.com/office/drawing/2014/main" id="{FFFF66A7-062A-4A45-8A10-A8F847AF1847}"/>
              </a:ext>
              <a:ext uri="{C183D7F6-B498-43B3-948B-1728B52AA6E4}">
                <adec:decorative xmlns:adec="http://schemas.microsoft.com/office/drawing/2017/decorative" val="1"/>
              </a:ext>
            </a:extLst>
          </p:cNvPr>
          <p:cNvGrpSpPr/>
          <p:nvPr userDrawn="1"/>
        </p:nvGrpSpPr>
        <p:grpSpPr>
          <a:xfrm>
            <a:off x="2049387" y="2999128"/>
            <a:ext cx="8510121" cy="0"/>
            <a:chOff x="1504814" y="2488864"/>
            <a:chExt cx="8510121" cy="0"/>
          </a:xfrm>
        </p:grpSpPr>
        <p:cxnSp>
          <p:nvCxnSpPr>
            <p:cNvPr id="106" name="Straight Connector 105">
              <a:extLst>
                <a:ext uri="{FF2B5EF4-FFF2-40B4-BE49-F238E27FC236}">
                  <a16:creationId xmlns:a16="http://schemas.microsoft.com/office/drawing/2014/main" id="{A2090933-BFE5-4598-998F-C2857039426F}"/>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7E50B9E-AD14-448E-B2DF-ED1D0F490865}"/>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1F782020-9AE0-4B20-ACD4-057C60173A6C}"/>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E1A502D-7651-4CBE-81DE-FF4F102DAA73}"/>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4C29AAF-4E83-44DA-A084-3FF3C70F6155}"/>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C5616E9-1DAC-4713-A257-8682DD24AC5C}"/>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ACDC726D-AB0E-4ED3-82DB-9DD54ADB100A}"/>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2F1E4A6-E07E-4550-AB72-53438E0C4F0E}"/>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B638F82-2127-4858-AA45-F08A1CADABB9}"/>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028005E8-9894-4966-8BDE-95577A6039DC}"/>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FFBFEB2-9943-4D83-86DB-1A86AC15E8EF}"/>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4" name="Group 133">
            <a:extLst>
              <a:ext uri="{FF2B5EF4-FFF2-40B4-BE49-F238E27FC236}">
                <a16:creationId xmlns:a16="http://schemas.microsoft.com/office/drawing/2014/main" id="{67045F09-8CF5-4E51-A65C-54F8BF015868}"/>
              </a:ext>
              <a:ext uri="{C183D7F6-B498-43B3-948B-1728B52AA6E4}">
                <adec:decorative xmlns:adec="http://schemas.microsoft.com/office/drawing/2017/decorative" val="1"/>
              </a:ext>
            </a:extLst>
          </p:cNvPr>
          <p:cNvGrpSpPr/>
          <p:nvPr userDrawn="1"/>
        </p:nvGrpSpPr>
        <p:grpSpPr>
          <a:xfrm>
            <a:off x="1872910" y="2903401"/>
            <a:ext cx="8858463" cy="174171"/>
            <a:chOff x="1835966" y="4162015"/>
            <a:chExt cx="8858463" cy="174171"/>
          </a:xfrm>
        </p:grpSpPr>
        <p:sp>
          <p:nvSpPr>
            <p:cNvPr id="135" name="Oval 234">
              <a:extLst>
                <a:ext uri="{FF2B5EF4-FFF2-40B4-BE49-F238E27FC236}">
                  <a16:creationId xmlns:a16="http://schemas.microsoft.com/office/drawing/2014/main" id="{09B4CFFD-0C29-4685-915E-4DC40D4DFD9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236">
              <a:extLst>
                <a:ext uri="{FF2B5EF4-FFF2-40B4-BE49-F238E27FC236}">
                  <a16:creationId xmlns:a16="http://schemas.microsoft.com/office/drawing/2014/main" id="{736381B7-7D05-4040-9A1B-1918415768F3}"/>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238">
              <a:extLst>
                <a:ext uri="{FF2B5EF4-FFF2-40B4-BE49-F238E27FC236}">
                  <a16:creationId xmlns:a16="http://schemas.microsoft.com/office/drawing/2014/main" id="{4F77152F-41F4-45EC-B530-B38C5111C2BA}"/>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Oval 240">
              <a:extLst>
                <a:ext uri="{FF2B5EF4-FFF2-40B4-BE49-F238E27FC236}">
                  <a16:creationId xmlns:a16="http://schemas.microsoft.com/office/drawing/2014/main" id="{8FB428D5-0A0E-4CF3-A223-9F4F7B386105}"/>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Oval 242">
              <a:extLst>
                <a:ext uri="{FF2B5EF4-FFF2-40B4-BE49-F238E27FC236}">
                  <a16:creationId xmlns:a16="http://schemas.microsoft.com/office/drawing/2014/main" id="{A4275727-B33C-4EB0-9E6E-7CE33560321C}"/>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244">
              <a:extLst>
                <a:ext uri="{FF2B5EF4-FFF2-40B4-BE49-F238E27FC236}">
                  <a16:creationId xmlns:a16="http://schemas.microsoft.com/office/drawing/2014/main" id="{7998F366-05B2-42D3-9B4E-CD7F91FB9396}"/>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Oval 246">
              <a:extLst>
                <a:ext uri="{FF2B5EF4-FFF2-40B4-BE49-F238E27FC236}">
                  <a16:creationId xmlns:a16="http://schemas.microsoft.com/office/drawing/2014/main" id="{8593BF6C-17E2-4AB7-85D7-0B93D2376884}"/>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248">
              <a:extLst>
                <a:ext uri="{FF2B5EF4-FFF2-40B4-BE49-F238E27FC236}">
                  <a16:creationId xmlns:a16="http://schemas.microsoft.com/office/drawing/2014/main" id="{74F85EBE-E43B-4B81-85F1-89969EC56D55}"/>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250">
              <a:extLst>
                <a:ext uri="{FF2B5EF4-FFF2-40B4-BE49-F238E27FC236}">
                  <a16:creationId xmlns:a16="http://schemas.microsoft.com/office/drawing/2014/main" id="{16C21525-8829-45F3-8C9F-05274678E7C1}"/>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252">
              <a:extLst>
                <a:ext uri="{FF2B5EF4-FFF2-40B4-BE49-F238E27FC236}">
                  <a16:creationId xmlns:a16="http://schemas.microsoft.com/office/drawing/2014/main" id="{8FFF03BC-2EFF-4AF5-B788-A1FEA5378092}"/>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254">
              <a:extLst>
                <a:ext uri="{FF2B5EF4-FFF2-40B4-BE49-F238E27FC236}">
                  <a16:creationId xmlns:a16="http://schemas.microsoft.com/office/drawing/2014/main" id="{D811BD14-6461-4DD9-9A2C-BFC2C955390B}"/>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Oval 256">
              <a:extLst>
                <a:ext uri="{FF2B5EF4-FFF2-40B4-BE49-F238E27FC236}">
                  <a16:creationId xmlns:a16="http://schemas.microsoft.com/office/drawing/2014/main" id="{929BB859-9DB9-433D-8C7B-91E7FED48B59}"/>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9" name="Graphic 158">
            <a:extLst>
              <a:ext uri="{FF2B5EF4-FFF2-40B4-BE49-F238E27FC236}">
                <a16:creationId xmlns:a16="http://schemas.microsoft.com/office/drawing/2014/main" id="{A24C8354-AD07-4B50-9334-314D6B2B101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sp>
        <p:nvSpPr>
          <p:cNvPr id="160" name="Date Placeholder 2">
            <a:extLst>
              <a:ext uri="{FF2B5EF4-FFF2-40B4-BE49-F238E27FC236}">
                <a16:creationId xmlns:a16="http://schemas.microsoft.com/office/drawing/2014/main" id="{D3F09D93-A56A-41E4-A3BA-42472B0A3850}"/>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dirty="0"/>
              <a:t>20XX</a:t>
            </a:r>
          </a:p>
        </p:txBody>
      </p:sp>
      <p:sp>
        <p:nvSpPr>
          <p:cNvPr id="161" name="Footer Placeholder 3">
            <a:extLst>
              <a:ext uri="{FF2B5EF4-FFF2-40B4-BE49-F238E27FC236}">
                <a16:creationId xmlns:a16="http://schemas.microsoft.com/office/drawing/2014/main" id="{5951592E-5737-43C9-B6B0-D134076610B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162" name="Slide Number Placeholder 4">
            <a:extLst>
              <a:ext uri="{FF2B5EF4-FFF2-40B4-BE49-F238E27FC236}">
                <a16:creationId xmlns:a16="http://schemas.microsoft.com/office/drawing/2014/main" id="{3B542197-0399-4FBD-A10C-B97A68AA2A0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706256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nancia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6D4A-16D3-4C35-A383-2DF039D54CF4}"/>
              </a:ext>
            </a:extLst>
          </p:cNvPr>
          <p:cNvSpPr>
            <a:spLocks noGrp="1"/>
          </p:cNvSpPr>
          <p:nvPr>
            <p:ph type="title" hasCustomPrompt="1"/>
          </p:nvPr>
        </p:nvSpPr>
        <p:spPr>
          <a:xfrm>
            <a:off x="819728" y="317739"/>
            <a:ext cx="4114800" cy="623923"/>
          </a:xfrm>
          <a:prstGeom prst="rect">
            <a:avLst/>
          </a:prstGeom>
        </p:spPr>
        <p:txBody>
          <a:bodyPr anchor="ctr"/>
          <a:lstStyle>
            <a:lvl1pPr>
              <a:defRPr sz="2400" cap="all" spc="100" baseline="0">
                <a:solidFill>
                  <a:schemeClr val="tx2"/>
                </a:solidFill>
              </a:defRPr>
            </a:lvl1pPr>
          </a:lstStyle>
          <a:p>
            <a:r>
              <a:rPr lang="en-US" dirty="0"/>
              <a:t>Click to add title</a:t>
            </a:r>
          </a:p>
        </p:txBody>
      </p:sp>
      <p:sp>
        <p:nvSpPr>
          <p:cNvPr id="10" name="Content Placeholder 9">
            <a:extLst>
              <a:ext uri="{FF2B5EF4-FFF2-40B4-BE49-F238E27FC236}">
                <a16:creationId xmlns:a16="http://schemas.microsoft.com/office/drawing/2014/main" id="{FF255611-8280-41F3-A5FA-821E144AEAE7}"/>
              </a:ext>
            </a:extLst>
          </p:cNvPr>
          <p:cNvSpPr>
            <a:spLocks noGrp="1"/>
          </p:cNvSpPr>
          <p:nvPr>
            <p:ph sz="quarter" idx="15" hasCustomPrompt="1"/>
          </p:nvPr>
        </p:nvSpPr>
        <p:spPr>
          <a:xfrm>
            <a:off x="914400" y="905856"/>
            <a:ext cx="5759450" cy="5047269"/>
          </a:xfrm>
          <a:prstGeom prst="rect">
            <a:avLst/>
          </a:prstGeom>
        </p:spPr>
        <p:txBody>
          <a:bodyPr/>
          <a:lstStyle>
            <a:lvl1pPr marL="0" indent="0">
              <a:buNone/>
              <a:defRPr sz="1800" cap="all" baseline="0">
                <a:solidFill>
                  <a:schemeClr val="accent5">
                    <a:lumMod val="50000"/>
                  </a:schemeClr>
                </a:solidFill>
              </a:defRPr>
            </a:lvl1pPr>
            <a:lvl2pPr marL="457200" indent="0">
              <a:buNone/>
              <a:defRPr sz="1600" cap="all" baseline="0">
                <a:solidFill>
                  <a:schemeClr val="accent5">
                    <a:lumMod val="50000"/>
                  </a:schemeClr>
                </a:solidFill>
              </a:defRPr>
            </a:lvl2pPr>
            <a:lvl3pPr marL="914400" indent="0">
              <a:buNone/>
              <a:defRPr sz="1400" cap="all" baseline="0">
                <a:solidFill>
                  <a:schemeClr val="accent5">
                    <a:lumMod val="50000"/>
                  </a:schemeClr>
                </a:solidFill>
              </a:defRPr>
            </a:lvl3pPr>
            <a:lvl4pPr marL="1371600" indent="0">
              <a:buNone/>
              <a:defRPr sz="1200" cap="all" baseline="0">
                <a:solidFill>
                  <a:schemeClr val="accent5">
                    <a:lumMod val="50000"/>
                  </a:schemeClr>
                </a:solidFill>
              </a:defRPr>
            </a:lvl4pPr>
            <a:lvl5pPr marL="1828800" indent="0">
              <a:buNone/>
              <a:defRPr sz="1200" cap="all" baseline="0">
                <a:solidFill>
                  <a:schemeClr val="accent5">
                    <a:lumMod val="50000"/>
                  </a:schemeClr>
                </a:solidFill>
              </a:defRPr>
            </a:lvl5pPr>
          </a:lstStyle>
          <a:p>
            <a:pPr lvl="0"/>
            <a:r>
              <a:rPr lang="en-US" dirty="0"/>
              <a:t>Click to add content</a:t>
            </a:r>
          </a:p>
        </p:txBody>
      </p:sp>
      <p:sp>
        <p:nvSpPr>
          <p:cNvPr id="3" name="Date Placeholder 2">
            <a:extLst>
              <a:ext uri="{FF2B5EF4-FFF2-40B4-BE49-F238E27FC236}">
                <a16:creationId xmlns:a16="http://schemas.microsoft.com/office/drawing/2014/main" id="{33453DB9-3C4B-4136-96D2-08A7D5AD418F}"/>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81464841-801A-499A-BFD2-9731D2D89C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8" name="Picture Placeholder 8">
            <a:extLst>
              <a:ext uri="{FF2B5EF4-FFF2-40B4-BE49-F238E27FC236}">
                <a16:creationId xmlns:a16="http://schemas.microsoft.com/office/drawing/2014/main" id="{A6BF61C1-4A8C-44D4-901D-E065B7B42A25}"/>
              </a:ext>
            </a:extLst>
          </p:cNvPr>
          <p:cNvSpPr>
            <a:spLocks noGrp="1"/>
          </p:cNvSpPr>
          <p:nvPr>
            <p:ph type="pic" sz="quarter" idx="14" hasCustomPrompt="1"/>
          </p:nvPr>
        </p:nvSpPr>
        <p:spPr>
          <a:xfrm>
            <a:off x="7598229" y="0"/>
            <a:ext cx="4593770" cy="6858000"/>
          </a:xfrm>
          <a:prstGeom prst="rect">
            <a:avLst/>
          </a:prstGeom>
        </p:spPr>
        <p:txBody>
          <a:bodyPr/>
          <a:lstStyle>
            <a:lvl1pPr marL="0" indent="0" algn="ctr">
              <a:buNone/>
              <a:defRPr/>
            </a:lvl1pPr>
          </a:lstStyle>
          <a:p>
            <a:r>
              <a:rPr lang="en-US" dirty="0"/>
              <a:t>Click to add photo</a:t>
            </a:r>
          </a:p>
        </p:txBody>
      </p:sp>
      <p:sp>
        <p:nvSpPr>
          <p:cNvPr id="5" name="Slide Number Placeholder 4">
            <a:extLst>
              <a:ext uri="{FF2B5EF4-FFF2-40B4-BE49-F238E27FC236}">
                <a16:creationId xmlns:a16="http://schemas.microsoft.com/office/drawing/2014/main" id="{F9C78F9D-CD73-4D53-A871-D6C0B643A68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378806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ur Team 4-Up">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7726902C-381D-4629-AF04-0689A76C513B}"/>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80C3F3-53A4-4049-96CE-C6C4EB9DA62C}"/>
              </a:ext>
            </a:extLst>
          </p:cNvPr>
          <p:cNvSpPr>
            <a:spLocks noGrp="1"/>
          </p:cNvSpPr>
          <p:nvPr>
            <p:ph type="title" hasCustomPrompt="1"/>
          </p:nvPr>
        </p:nvSpPr>
        <p:spPr>
          <a:xfrm>
            <a:off x="4038600" y="544286"/>
            <a:ext cx="4114800" cy="74792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3F669E6E-28BD-4FC9-BFB3-B42707D25AE2}"/>
              </a:ext>
            </a:extLst>
          </p:cNvPr>
          <p:cNvSpPr>
            <a:spLocks noGrp="1"/>
          </p:cNvSpPr>
          <p:nvPr>
            <p:ph type="pic" sz="quarter" idx="14" hasCustomPrompt="1"/>
          </p:nvPr>
        </p:nvSpPr>
        <p:spPr>
          <a:xfrm>
            <a:off x="897731" y="2427897"/>
            <a:ext cx="2099702" cy="2115227"/>
          </a:xfrm>
          <a:prstGeom prst="rect">
            <a:avLst/>
          </a:prstGeom>
        </p:spPr>
        <p:txBody>
          <a:bodyPr/>
          <a:lstStyle>
            <a:lvl1pPr marL="0" indent="0" algn="ctr">
              <a:buNone/>
              <a:defRPr/>
            </a:lvl1pPr>
          </a:lstStyle>
          <a:p>
            <a:r>
              <a:rPr lang="en-US" dirty="0"/>
              <a:t>Click to add photo</a:t>
            </a:r>
          </a:p>
        </p:txBody>
      </p:sp>
      <p:sp>
        <p:nvSpPr>
          <p:cNvPr id="14" name="Text Placeholder 10">
            <a:extLst>
              <a:ext uri="{FF2B5EF4-FFF2-40B4-BE49-F238E27FC236}">
                <a16:creationId xmlns:a16="http://schemas.microsoft.com/office/drawing/2014/main" id="{B0CE1D3C-6E95-41C8-9202-B6BACEA97CBA}"/>
              </a:ext>
            </a:extLst>
          </p:cNvPr>
          <p:cNvSpPr>
            <a:spLocks noGrp="1"/>
          </p:cNvSpPr>
          <p:nvPr>
            <p:ph type="body" sz="quarter" idx="18" hasCustomPrompt="1"/>
          </p:nvPr>
        </p:nvSpPr>
        <p:spPr>
          <a:xfrm>
            <a:off x="703729"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15" name="Text Placeholder 10">
            <a:extLst>
              <a:ext uri="{FF2B5EF4-FFF2-40B4-BE49-F238E27FC236}">
                <a16:creationId xmlns:a16="http://schemas.microsoft.com/office/drawing/2014/main" id="{A90F4B16-F669-4D35-8B6D-5DE38097DD9A}"/>
              </a:ext>
            </a:extLst>
          </p:cNvPr>
          <p:cNvSpPr>
            <a:spLocks noGrp="1"/>
          </p:cNvSpPr>
          <p:nvPr>
            <p:ph type="body" sz="quarter" idx="19" hasCustomPrompt="1"/>
          </p:nvPr>
        </p:nvSpPr>
        <p:spPr>
          <a:xfrm>
            <a:off x="703728"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17" name="Rectangle 16">
            <a:extLst>
              <a:ext uri="{FF2B5EF4-FFF2-40B4-BE49-F238E27FC236}">
                <a16:creationId xmlns:a16="http://schemas.microsoft.com/office/drawing/2014/main" id="{E90D56BE-BB71-4ADC-B308-883B7BB63CDE}"/>
              </a:ext>
              <a:ext uri="{C183D7F6-B498-43B3-948B-1728B52AA6E4}">
                <adec:decorative xmlns:adec="http://schemas.microsoft.com/office/drawing/2017/decorative" val="1"/>
              </a:ext>
            </a:extLst>
          </p:cNvPr>
          <p:cNvSpPr/>
          <p:nvPr userDrawn="1"/>
        </p:nvSpPr>
        <p:spPr>
          <a:xfrm>
            <a:off x="70372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icture Placeholder 9">
            <a:extLst>
              <a:ext uri="{FF2B5EF4-FFF2-40B4-BE49-F238E27FC236}">
                <a16:creationId xmlns:a16="http://schemas.microsoft.com/office/drawing/2014/main" id="{24532133-7BD7-49DF-96C1-B4A992CE4DF0}"/>
              </a:ext>
            </a:extLst>
          </p:cNvPr>
          <p:cNvSpPr>
            <a:spLocks noGrp="1"/>
          </p:cNvSpPr>
          <p:nvPr>
            <p:ph type="pic" sz="quarter" idx="20" hasCustomPrompt="1"/>
          </p:nvPr>
        </p:nvSpPr>
        <p:spPr>
          <a:xfrm>
            <a:off x="3667826" y="2427897"/>
            <a:ext cx="2099702" cy="2115227"/>
          </a:xfrm>
          <a:prstGeom prst="rect">
            <a:avLst/>
          </a:prstGeom>
        </p:spPr>
        <p:txBody>
          <a:bodyPr/>
          <a:lstStyle>
            <a:lvl1pPr marL="0" indent="0" algn="ctr">
              <a:buNone/>
              <a:defRPr/>
            </a:lvl1pPr>
          </a:lstStyle>
          <a:p>
            <a:r>
              <a:rPr lang="en-US" dirty="0"/>
              <a:t>Click to add photo</a:t>
            </a:r>
          </a:p>
        </p:txBody>
      </p:sp>
      <p:sp>
        <p:nvSpPr>
          <p:cNvPr id="19" name="Rectangle 18">
            <a:extLst>
              <a:ext uri="{FF2B5EF4-FFF2-40B4-BE49-F238E27FC236}">
                <a16:creationId xmlns:a16="http://schemas.microsoft.com/office/drawing/2014/main" id="{4AF4F5B9-821C-4A57-B5E2-055949CECC07}"/>
              </a:ext>
              <a:ext uri="{C183D7F6-B498-43B3-948B-1728B52AA6E4}">
                <adec:decorative xmlns:adec="http://schemas.microsoft.com/office/drawing/2017/decorative" val="1"/>
              </a:ext>
            </a:extLst>
          </p:cNvPr>
          <p:cNvSpPr/>
          <p:nvPr userDrawn="1"/>
        </p:nvSpPr>
        <p:spPr>
          <a:xfrm>
            <a:off x="347382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Placeholder 10">
            <a:extLst>
              <a:ext uri="{FF2B5EF4-FFF2-40B4-BE49-F238E27FC236}">
                <a16:creationId xmlns:a16="http://schemas.microsoft.com/office/drawing/2014/main" id="{63893EB3-C98E-4A69-A71C-7C922128375E}"/>
              </a:ext>
            </a:extLst>
          </p:cNvPr>
          <p:cNvSpPr>
            <a:spLocks noGrp="1"/>
          </p:cNvSpPr>
          <p:nvPr>
            <p:ph type="body" sz="quarter" idx="23" hasCustomPrompt="1"/>
          </p:nvPr>
        </p:nvSpPr>
        <p:spPr>
          <a:xfrm>
            <a:off x="3473826"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7" name="Text Placeholder 10">
            <a:extLst>
              <a:ext uri="{FF2B5EF4-FFF2-40B4-BE49-F238E27FC236}">
                <a16:creationId xmlns:a16="http://schemas.microsoft.com/office/drawing/2014/main" id="{5D0352AF-E877-45F2-9868-A8A1E017A91E}"/>
              </a:ext>
            </a:extLst>
          </p:cNvPr>
          <p:cNvSpPr>
            <a:spLocks noGrp="1"/>
          </p:cNvSpPr>
          <p:nvPr>
            <p:ph type="body" sz="quarter" idx="24" hasCustomPrompt="1"/>
          </p:nvPr>
        </p:nvSpPr>
        <p:spPr>
          <a:xfrm>
            <a:off x="3473825"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0" name="Picture Placeholder 9">
            <a:extLst>
              <a:ext uri="{FF2B5EF4-FFF2-40B4-BE49-F238E27FC236}">
                <a16:creationId xmlns:a16="http://schemas.microsoft.com/office/drawing/2014/main" id="{750DAF93-603B-44B6-99DC-79A63DC3A1F4}"/>
              </a:ext>
            </a:extLst>
          </p:cNvPr>
          <p:cNvSpPr>
            <a:spLocks noGrp="1"/>
          </p:cNvSpPr>
          <p:nvPr>
            <p:ph type="pic" sz="quarter" idx="21" hasCustomPrompt="1"/>
          </p:nvPr>
        </p:nvSpPr>
        <p:spPr>
          <a:xfrm>
            <a:off x="6437921" y="2427897"/>
            <a:ext cx="2099702" cy="2115227"/>
          </a:xfrm>
          <a:prstGeom prst="rect">
            <a:avLst/>
          </a:prstGeom>
        </p:spPr>
        <p:txBody>
          <a:bodyPr/>
          <a:lstStyle>
            <a:lvl1pPr marL="0" indent="0" algn="ctr">
              <a:buNone/>
              <a:defRPr/>
            </a:lvl1pPr>
          </a:lstStyle>
          <a:p>
            <a:r>
              <a:rPr lang="en-US" dirty="0"/>
              <a:t>Click to add photo</a:t>
            </a:r>
          </a:p>
        </p:txBody>
      </p:sp>
      <p:sp>
        <p:nvSpPr>
          <p:cNvPr id="21" name="Rectangle 20">
            <a:extLst>
              <a:ext uri="{FF2B5EF4-FFF2-40B4-BE49-F238E27FC236}">
                <a16:creationId xmlns:a16="http://schemas.microsoft.com/office/drawing/2014/main" id="{C372AD67-26BA-4843-BAFE-B661A05BBE9D}"/>
              </a:ext>
              <a:ext uri="{C183D7F6-B498-43B3-948B-1728B52AA6E4}">
                <adec:decorative xmlns:adec="http://schemas.microsoft.com/office/drawing/2017/decorative" val="1"/>
              </a:ext>
            </a:extLst>
          </p:cNvPr>
          <p:cNvSpPr/>
          <p:nvPr userDrawn="1"/>
        </p:nvSpPr>
        <p:spPr>
          <a:xfrm>
            <a:off x="624391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E0EAD7F-FBD0-4EA0-A7E7-5E65604B4716}"/>
              </a:ext>
              <a:ext uri="{C183D7F6-B498-43B3-948B-1728B52AA6E4}">
                <adec:decorative xmlns:adec="http://schemas.microsoft.com/office/drawing/2017/decorative" val="1"/>
              </a:ext>
            </a:extLst>
          </p:cNvPr>
          <p:cNvSpPr/>
          <p:nvPr userDrawn="1"/>
        </p:nvSpPr>
        <p:spPr>
          <a:xfrm>
            <a:off x="901401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Placeholder 10">
            <a:extLst>
              <a:ext uri="{FF2B5EF4-FFF2-40B4-BE49-F238E27FC236}">
                <a16:creationId xmlns:a16="http://schemas.microsoft.com/office/drawing/2014/main" id="{DA3EAA29-D608-4031-9C0E-0610D1886CA5}"/>
              </a:ext>
            </a:extLst>
          </p:cNvPr>
          <p:cNvSpPr>
            <a:spLocks noGrp="1"/>
          </p:cNvSpPr>
          <p:nvPr>
            <p:ph type="body" sz="quarter" idx="25" hasCustomPrompt="1"/>
          </p:nvPr>
        </p:nvSpPr>
        <p:spPr>
          <a:xfrm>
            <a:off x="6243921"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9" name="Text Placeholder 10">
            <a:extLst>
              <a:ext uri="{FF2B5EF4-FFF2-40B4-BE49-F238E27FC236}">
                <a16:creationId xmlns:a16="http://schemas.microsoft.com/office/drawing/2014/main" id="{1DC4676B-9880-4C33-A8A2-88FB0944CF3B}"/>
              </a:ext>
            </a:extLst>
          </p:cNvPr>
          <p:cNvSpPr>
            <a:spLocks noGrp="1"/>
          </p:cNvSpPr>
          <p:nvPr>
            <p:ph type="body" sz="quarter" idx="26" hasCustomPrompt="1"/>
          </p:nvPr>
        </p:nvSpPr>
        <p:spPr>
          <a:xfrm>
            <a:off x="6243920"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4" name="Picture Placeholder 9">
            <a:extLst>
              <a:ext uri="{FF2B5EF4-FFF2-40B4-BE49-F238E27FC236}">
                <a16:creationId xmlns:a16="http://schemas.microsoft.com/office/drawing/2014/main" id="{AF6D479F-D265-4CD5-88BE-FC37AFC5FF4B}"/>
              </a:ext>
            </a:extLst>
          </p:cNvPr>
          <p:cNvSpPr>
            <a:spLocks noGrp="1"/>
          </p:cNvSpPr>
          <p:nvPr>
            <p:ph type="pic" sz="quarter" idx="22" hasCustomPrompt="1"/>
          </p:nvPr>
        </p:nvSpPr>
        <p:spPr>
          <a:xfrm>
            <a:off x="9208016" y="2427897"/>
            <a:ext cx="2099702" cy="2115227"/>
          </a:xfrm>
          <a:prstGeom prst="rect">
            <a:avLst/>
          </a:prstGeom>
        </p:spPr>
        <p:txBody>
          <a:bodyPr/>
          <a:lstStyle>
            <a:lvl1pPr marL="0" indent="0" algn="ctr">
              <a:buNone/>
              <a:defRPr/>
            </a:lvl1pPr>
          </a:lstStyle>
          <a:p>
            <a:r>
              <a:rPr lang="en-US" dirty="0"/>
              <a:t>Click to add photo</a:t>
            </a:r>
          </a:p>
        </p:txBody>
      </p:sp>
      <p:sp>
        <p:nvSpPr>
          <p:cNvPr id="30" name="Text Placeholder 10">
            <a:extLst>
              <a:ext uri="{FF2B5EF4-FFF2-40B4-BE49-F238E27FC236}">
                <a16:creationId xmlns:a16="http://schemas.microsoft.com/office/drawing/2014/main" id="{ED618ADF-296A-4300-A8AE-A1837B390A9F}"/>
              </a:ext>
            </a:extLst>
          </p:cNvPr>
          <p:cNvSpPr>
            <a:spLocks noGrp="1"/>
          </p:cNvSpPr>
          <p:nvPr>
            <p:ph type="body" sz="quarter" idx="27" hasCustomPrompt="1"/>
          </p:nvPr>
        </p:nvSpPr>
        <p:spPr>
          <a:xfrm>
            <a:off x="9014015"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31" name="Text Placeholder 10">
            <a:extLst>
              <a:ext uri="{FF2B5EF4-FFF2-40B4-BE49-F238E27FC236}">
                <a16:creationId xmlns:a16="http://schemas.microsoft.com/office/drawing/2014/main" id="{CA503612-3331-4786-8298-4A1E0C1C75DD}"/>
              </a:ext>
            </a:extLst>
          </p:cNvPr>
          <p:cNvSpPr>
            <a:spLocks noGrp="1"/>
          </p:cNvSpPr>
          <p:nvPr>
            <p:ph type="body" sz="quarter" idx="28" hasCustomPrompt="1"/>
          </p:nvPr>
        </p:nvSpPr>
        <p:spPr>
          <a:xfrm>
            <a:off x="9014014"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75A1D0F5-2B0B-4318-B5DC-AECB09851E41}"/>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E63A8939-F5BE-47FA-AE2F-AF66C45B135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798A3F37-FB91-4420-832B-EA39AE37BFF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23259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r Team 8-Up">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B70B2057-9B78-4391-A15F-27A41A72F11D}"/>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B059CD-37AB-48A3-9976-0B38FF7A5A95}"/>
              </a:ext>
            </a:extLst>
          </p:cNvPr>
          <p:cNvSpPr>
            <a:spLocks noGrp="1"/>
          </p:cNvSpPr>
          <p:nvPr>
            <p:ph type="title" hasCustomPrompt="1"/>
          </p:nvPr>
        </p:nvSpPr>
        <p:spPr>
          <a:xfrm>
            <a:off x="4097106" y="589720"/>
            <a:ext cx="4006114" cy="657784"/>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236E0B0A-0B1B-438D-8971-570ACA956B88}"/>
              </a:ext>
            </a:extLst>
          </p:cNvPr>
          <p:cNvSpPr>
            <a:spLocks noGrp="1"/>
          </p:cNvSpPr>
          <p:nvPr>
            <p:ph type="pic" sz="quarter" idx="14" hasCustomPrompt="1"/>
          </p:nvPr>
        </p:nvSpPr>
        <p:spPr>
          <a:xfrm>
            <a:off x="1564029" y="1862038"/>
            <a:ext cx="1243292" cy="1144666"/>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21FB8438-2DA4-4B23-ACCD-3DEADF3E753E}"/>
              </a:ext>
              <a:ext uri="{C183D7F6-B498-43B3-948B-1728B52AA6E4}">
                <adec:decorative xmlns:adec="http://schemas.microsoft.com/office/drawing/2017/decorative" val="1"/>
              </a:ext>
            </a:extLst>
          </p:cNvPr>
          <p:cNvSpPr/>
          <p:nvPr userDrawn="1"/>
        </p:nvSpPr>
        <p:spPr>
          <a:xfrm>
            <a:off x="144915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 Placeholder 10">
            <a:extLst>
              <a:ext uri="{FF2B5EF4-FFF2-40B4-BE49-F238E27FC236}">
                <a16:creationId xmlns:a16="http://schemas.microsoft.com/office/drawing/2014/main" id="{3E63EE1F-208F-40D0-9307-47F66C8581BD}"/>
              </a:ext>
            </a:extLst>
          </p:cNvPr>
          <p:cNvSpPr>
            <a:spLocks noGrp="1"/>
          </p:cNvSpPr>
          <p:nvPr>
            <p:ph type="body" sz="quarter" idx="22" hasCustomPrompt="1"/>
          </p:nvPr>
        </p:nvSpPr>
        <p:spPr>
          <a:xfrm>
            <a:off x="102807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47" name="Text Placeholder 10">
            <a:extLst>
              <a:ext uri="{FF2B5EF4-FFF2-40B4-BE49-F238E27FC236}">
                <a16:creationId xmlns:a16="http://schemas.microsoft.com/office/drawing/2014/main" id="{40F7C878-62A1-4A30-AA27-C5F502C8D315}"/>
              </a:ext>
            </a:extLst>
          </p:cNvPr>
          <p:cNvSpPr>
            <a:spLocks noGrp="1"/>
          </p:cNvSpPr>
          <p:nvPr>
            <p:ph type="body" sz="quarter" idx="23" hasCustomPrompt="1"/>
          </p:nvPr>
        </p:nvSpPr>
        <p:spPr>
          <a:xfrm>
            <a:off x="102807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48" name="Picture Placeholder 9">
            <a:extLst>
              <a:ext uri="{FF2B5EF4-FFF2-40B4-BE49-F238E27FC236}">
                <a16:creationId xmlns:a16="http://schemas.microsoft.com/office/drawing/2014/main" id="{5D495D18-EB49-4AD5-A7EE-1E6D2496B69A}"/>
              </a:ext>
            </a:extLst>
          </p:cNvPr>
          <p:cNvSpPr>
            <a:spLocks noGrp="1"/>
          </p:cNvSpPr>
          <p:nvPr>
            <p:ph type="pic" sz="quarter" idx="24" hasCustomPrompt="1"/>
          </p:nvPr>
        </p:nvSpPr>
        <p:spPr>
          <a:xfrm>
            <a:off x="4211979" y="1862038"/>
            <a:ext cx="1243292" cy="1144666"/>
          </a:xfrm>
          <a:prstGeom prst="rect">
            <a:avLst/>
          </a:prstGeom>
        </p:spPr>
        <p:txBody>
          <a:bodyPr/>
          <a:lstStyle>
            <a:lvl1pPr marL="0" indent="0" algn="ctr">
              <a:buNone/>
              <a:defRPr/>
            </a:lvl1pPr>
          </a:lstStyle>
          <a:p>
            <a:r>
              <a:rPr lang="en-US" dirty="0"/>
              <a:t>Click to add photo</a:t>
            </a:r>
          </a:p>
        </p:txBody>
      </p:sp>
      <p:sp>
        <p:nvSpPr>
          <p:cNvPr id="49" name="Rectangle 48">
            <a:extLst>
              <a:ext uri="{FF2B5EF4-FFF2-40B4-BE49-F238E27FC236}">
                <a16:creationId xmlns:a16="http://schemas.microsoft.com/office/drawing/2014/main" id="{9248BBAE-0CA8-464A-A4E0-AB7D697DA0F5}"/>
              </a:ext>
              <a:ext uri="{C183D7F6-B498-43B3-948B-1728B52AA6E4}">
                <adec:decorative xmlns:adec="http://schemas.microsoft.com/office/drawing/2017/decorative" val="1"/>
              </a:ext>
            </a:extLst>
          </p:cNvPr>
          <p:cNvSpPr/>
          <p:nvPr userDrawn="1"/>
        </p:nvSpPr>
        <p:spPr>
          <a:xfrm>
            <a:off x="409710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Placeholder 10">
            <a:extLst>
              <a:ext uri="{FF2B5EF4-FFF2-40B4-BE49-F238E27FC236}">
                <a16:creationId xmlns:a16="http://schemas.microsoft.com/office/drawing/2014/main" id="{03551339-A94F-4674-8165-3BFA78946D07}"/>
              </a:ext>
            </a:extLst>
          </p:cNvPr>
          <p:cNvSpPr>
            <a:spLocks noGrp="1"/>
          </p:cNvSpPr>
          <p:nvPr>
            <p:ph type="body" sz="quarter" idx="25" hasCustomPrompt="1"/>
          </p:nvPr>
        </p:nvSpPr>
        <p:spPr>
          <a:xfrm>
            <a:off x="367602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1" name="Text Placeholder 10">
            <a:extLst>
              <a:ext uri="{FF2B5EF4-FFF2-40B4-BE49-F238E27FC236}">
                <a16:creationId xmlns:a16="http://schemas.microsoft.com/office/drawing/2014/main" id="{D1839C5B-C216-4FB8-A285-4D99AF56E826}"/>
              </a:ext>
            </a:extLst>
          </p:cNvPr>
          <p:cNvSpPr>
            <a:spLocks noGrp="1"/>
          </p:cNvSpPr>
          <p:nvPr>
            <p:ph type="body" sz="quarter" idx="26" hasCustomPrompt="1"/>
          </p:nvPr>
        </p:nvSpPr>
        <p:spPr>
          <a:xfrm>
            <a:off x="367602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2" name="Picture Placeholder 9">
            <a:extLst>
              <a:ext uri="{FF2B5EF4-FFF2-40B4-BE49-F238E27FC236}">
                <a16:creationId xmlns:a16="http://schemas.microsoft.com/office/drawing/2014/main" id="{ACA22B55-1DD2-4FE6-95FC-D8BC2BBECF0A}"/>
              </a:ext>
            </a:extLst>
          </p:cNvPr>
          <p:cNvSpPr>
            <a:spLocks noGrp="1"/>
          </p:cNvSpPr>
          <p:nvPr>
            <p:ph type="pic" sz="quarter" idx="27" hasCustomPrompt="1"/>
          </p:nvPr>
        </p:nvSpPr>
        <p:spPr>
          <a:xfrm>
            <a:off x="6859928" y="1862038"/>
            <a:ext cx="1243292" cy="1144666"/>
          </a:xfrm>
          <a:prstGeom prst="rect">
            <a:avLst/>
          </a:prstGeom>
        </p:spPr>
        <p:txBody>
          <a:bodyPr/>
          <a:lstStyle>
            <a:lvl1pPr marL="0" indent="0" algn="ctr">
              <a:buNone/>
              <a:defRPr/>
            </a:lvl1pPr>
          </a:lstStyle>
          <a:p>
            <a:r>
              <a:rPr lang="en-US" dirty="0"/>
              <a:t>Click to add photo</a:t>
            </a:r>
          </a:p>
        </p:txBody>
      </p:sp>
      <p:sp>
        <p:nvSpPr>
          <p:cNvPr id="53" name="Rectangle 52">
            <a:extLst>
              <a:ext uri="{FF2B5EF4-FFF2-40B4-BE49-F238E27FC236}">
                <a16:creationId xmlns:a16="http://schemas.microsoft.com/office/drawing/2014/main" id="{9473BE6D-AE02-42D4-838E-F7916980D8B2}"/>
              </a:ext>
              <a:ext uri="{C183D7F6-B498-43B3-948B-1728B52AA6E4}">
                <adec:decorative xmlns:adec="http://schemas.microsoft.com/office/drawing/2017/decorative" val="1"/>
              </a:ext>
            </a:extLst>
          </p:cNvPr>
          <p:cNvSpPr/>
          <p:nvPr userDrawn="1"/>
        </p:nvSpPr>
        <p:spPr>
          <a:xfrm>
            <a:off x="6745055"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Placeholder 10">
            <a:extLst>
              <a:ext uri="{FF2B5EF4-FFF2-40B4-BE49-F238E27FC236}">
                <a16:creationId xmlns:a16="http://schemas.microsoft.com/office/drawing/2014/main" id="{35C2A2FE-AA36-4715-97F6-B743D26DE3F2}"/>
              </a:ext>
            </a:extLst>
          </p:cNvPr>
          <p:cNvSpPr>
            <a:spLocks noGrp="1"/>
          </p:cNvSpPr>
          <p:nvPr>
            <p:ph type="body" sz="quarter" idx="28" hasCustomPrompt="1"/>
          </p:nvPr>
        </p:nvSpPr>
        <p:spPr>
          <a:xfrm>
            <a:off x="6323972"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5" name="Text Placeholder 10">
            <a:extLst>
              <a:ext uri="{FF2B5EF4-FFF2-40B4-BE49-F238E27FC236}">
                <a16:creationId xmlns:a16="http://schemas.microsoft.com/office/drawing/2014/main" id="{B98652DE-F8C8-4EA5-8CDA-9985B636DEA1}"/>
              </a:ext>
            </a:extLst>
          </p:cNvPr>
          <p:cNvSpPr>
            <a:spLocks noGrp="1"/>
          </p:cNvSpPr>
          <p:nvPr>
            <p:ph type="body" sz="quarter" idx="29" hasCustomPrompt="1"/>
          </p:nvPr>
        </p:nvSpPr>
        <p:spPr>
          <a:xfrm>
            <a:off x="6323972"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6" name="Picture Placeholder 9">
            <a:extLst>
              <a:ext uri="{FF2B5EF4-FFF2-40B4-BE49-F238E27FC236}">
                <a16:creationId xmlns:a16="http://schemas.microsoft.com/office/drawing/2014/main" id="{40C3D084-82F3-4C1C-95E8-56362097EDFB}"/>
              </a:ext>
            </a:extLst>
          </p:cNvPr>
          <p:cNvSpPr>
            <a:spLocks noGrp="1"/>
          </p:cNvSpPr>
          <p:nvPr>
            <p:ph type="pic" sz="quarter" idx="30" hasCustomPrompt="1"/>
          </p:nvPr>
        </p:nvSpPr>
        <p:spPr>
          <a:xfrm>
            <a:off x="9507876" y="1858432"/>
            <a:ext cx="1243292" cy="1144666"/>
          </a:xfrm>
          <a:prstGeom prst="rect">
            <a:avLst/>
          </a:prstGeom>
        </p:spPr>
        <p:txBody>
          <a:bodyPr/>
          <a:lstStyle>
            <a:lvl1pPr marL="0" indent="0" algn="ctr">
              <a:buNone/>
              <a:defRPr/>
            </a:lvl1pPr>
          </a:lstStyle>
          <a:p>
            <a:r>
              <a:rPr lang="en-US" dirty="0"/>
              <a:t>Click to add photo</a:t>
            </a:r>
          </a:p>
        </p:txBody>
      </p:sp>
      <p:sp>
        <p:nvSpPr>
          <p:cNvPr id="57" name="Rectangle 56">
            <a:extLst>
              <a:ext uri="{FF2B5EF4-FFF2-40B4-BE49-F238E27FC236}">
                <a16:creationId xmlns:a16="http://schemas.microsoft.com/office/drawing/2014/main" id="{E0EC4B6A-1FAA-43D1-9436-A3BFF08A8493}"/>
              </a:ext>
              <a:ext uri="{C183D7F6-B498-43B3-948B-1728B52AA6E4}">
                <adec:decorative xmlns:adec="http://schemas.microsoft.com/office/drawing/2017/decorative" val="1"/>
              </a:ext>
            </a:extLst>
          </p:cNvPr>
          <p:cNvSpPr/>
          <p:nvPr userDrawn="1"/>
        </p:nvSpPr>
        <p:spPr>
          <a:xfrm>
            <a:off x="9393003" y="171553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 Placeholder 10">
            <a:extLst>
              <a:ext uri="{FF2B5EF4-FFF2-40B4-BE49-F238E27FC236}">
                <a16:creationId xmlns:a16="http://schemas.microsoft.com/office/drawing/2014/main" id="{ABB7ACFA-C6F3-4D7A-A6D8-73035EF164D6}"/>
              </a:ext>
            </a:extLst>
          </p:cNvPr>
          <p:cNvSpPr>
            <a:spLocks noGrp="1"/>
          </p:cNvSpPr>
          <p:nvPr>
            <p:ph type="body" sz="quarter" idx="31" hasCustomPrompt="1"/>
          </p:nvPr>
        </p:nvSpPr>
        <p:spPr>
          <a:xfrm>
            <a:off x="8971920" y="320908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9" name="Text Placeholder 10">
            <a:extLst>
              <a:ext uri="{FF2B5EF4-FFF2-40B4-BE49-F238E27FC236}">
                <a16:creationId xmlns:a16="http://schemas.microsoft.com/office/drawing/2014/main" id="{F9CBC3B9-EDF1-45E0-BFBF-53888131CBA0}"/>
              </a:ext>
            </a:extLst>
          </p:cNvPr>
          <p:cNvSpPr>
            <a:spLocks noGrp="1"/>
          </p:cNvSpPr>
          <p:nvPr>
            <p:ph type="body" sz="quarter" idx="32" hasCustomPrompt="1"/>
          </p:nvPr>
        </p:nvSpPr>
        <p:spPr>
          <a:xfrm>
            <a:off x="8971920" y="349267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0" name="Picture Placeholder 9">
            <a:extLst>
              <a:ext uri="{FF2B5EF4-FFF2-40B4-BE49-F238E27FC236}">
                <a16:creationId xmlns:a16="http://schemas.microsoft.com/office/drawing/2014/main" id="{A7D13807-1ECF-4830-AB8D-D33E4F22330E}"/>
              </a:ext>
            </a:extLst>
          </p:cNvPr>
          <p:cNvSpPr>
            <a:spLocks noGrp="1"/>
          </p:cNvSpPr>
          <p:nvPr>
            <p:ph type="pic" sz="quarter" idx="33" hasCustomPrompt="1"/>
          </p:nvPr>
        </p:nvSpPr>
        <p:spPr>
          <a:xfrm>
            <a:off x="1564029" y="4129478"/>
            <a:ext cx="1243292" cy="1144666"/>
          </a:xfrm>
          <a:prstGeom prst="rect">
            <a:avLst/>
          </a:prstGeom>
        </p:spPr>
        <p:txBody>
          <a:bodyPr/>
          <a:lstStyle>
            <a:lvl1pPr marL="0" indent="0" algn="ctr">
              <a:buNone/>
              <a:defRPr/>
            </a:lvl1pPr>
          </a:lstStyle>
          <a:p>
            <a:r>
              <a:rPr lang="en-US" dirty="0"/>
              <a:t>Click to add photo</a:t>
            </a:r>
          </a:p>
        </p:txBody>
      </p:sp>
      <p:sp>
        <p:nvSpPr>
          <p:cNvPr id="61" name="Rectangle 60">
            <a:extLst>
              <a:ext uri="{FF2B5EF4-FFF2-40B4-BE49-F238E27FC236}">
                <a16:creationId xmlns:a16="http://schemas.microsoft.com/office/drawing/2014/main" id="{40E1F756-2737-4291-8D41-307BFE737E46}"/>
              </a:ext>
              <a:ext uri="{C183D7F6-B498-43B3-948B-1728B52AA6E4}">
                <adec:decorative xmlns:adec="http://schemas.microsoft.com/office/drawing/2017/decorative" val="1"/>
              </a:ext>
            </a:extLst>
          </p:cNvPr>
          <p:cNvSpPr/>
          <p:nvPr userDrawn="1"/>
        </p:nvSpPr>
        <p:spPr>
          <a:xfrm>
            <a:off x="144915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 Placeholder 10">
            <a:extLst>
              <a:ext uri="{FF2B5EF4-FFF2-40B4-BE49-F238E27FC236}">
                <a16:creationId xmlns:a16="http://schemas.microsoft.com/office/drawing/2014/main" id="{C5BD35EC-547F-4A42-85C6-E2C94C2A03CE}"/>
              </a:ext>
            </a:extLst>
          </p:cNvPr>
          <p:cNvSpPr>
            <a:spLocks noGrp="1"/>
          </p:cNvSpPr>
          <p:nvPr>
            <p:ph type="body" sz="quarter" idx="34" hasCustomPrompt="1"/>
          </p:nvPr>
        </p:nvSpPr>
        <p:spPr>
          <a:xfrm>
            <a:off x="102807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3" name="Text Placeholder 10">
            <a:extLst>
              <a:ext uri="{FF2B5EF4-FFF2-40B4-BE49-F238E27FC236}">
                <a16:creationId xmlns:a16="http://schemas.microsoft.com/office/drawing/2014/main" id="{D89797D3-65B3-414D-9657-B5DA3934914C}"/>
              </a:ext>
            </a:extLst>
          </p:cNvPr>
          <p:cNvSpPr>
            <a:spLocks noGrp="1"/>
          </p:cNvSpPr>
          <p:nvPr>
            <p:ph type="body" sz="quarter" idx="35" hasCustomPrompt="1"/>
          </p:nvPr>
        </p:nvSpPr>
        <p:spPr>
          <a:xfrm>
            <a:off x="102807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4" name="Picture Placeholder 9">
            <a:extLst>
              <a:ext uri="{FF2B5EF4-FFF2-40B4-BE49-F238E27FC236}">
                <a16:creationId xmlns:a16="http://schemas.microsoft.com/office/drawing/2014/main" id="{280147ED-89CE-475D-A96F-AA7A912E00B8}"/>
              </a:ext>
            </a:extLst>
          </p:cNvPr>
          <p:cNvSpPr>
            <a:spLocks noGrp="1"/>
          </p:cNvSpPr>
          <p:nvPr>
            <p:ph type="pic" sz="quarter" idx="36" hasCustomPrompt="1"/>
          </p:nvPr>
        </p:nvSpPr>
        <p:spPr>
          <a:xfrm>
            <a:off x="4211979" y="4129478"/>
            <a:ext cx="1243292" cy="1144666"/>
          </a:xfrm>
          <a:prstGeom prst="rect">
            <a:avLst/>
          </a:prstGeom>
        </p:spPr>
        <p:txBody>
          <a:bodyPr/>
          <a:lstStyle>
            <a:lvl1pPr marL="0" indent="0" algn="ctr">
              <a:buNone/>
              <a:defRPr/>
            </a:lvl1pPr>
          </a:lstStyle>
          <a:p>
            <a:r>
              <a:rPr lang="en-US" dirty="0"/>
              <a:t>Click to add photo</a:t>
            </a:r>
          </a:p>
        </p:txBody>
      </p:sp>
      <p:sp>
        <p:nvSpPr>
          <p:cNvPr id="65" name="Rectangle 64">
            <a:extLst>
              <a:ext uri="{FF2B5EF4-FFF2-40B4-BE49-F238E27FC236}">
                <a16:creationId xmlns:a16="http://schemas.microsoft.com/office/drawing/2014/main" id="{B10D74ED-CECE-4A22-B877-966D53821E46}"/>
              </a:ext>
              <a:ext uri="{C183D7F6-B498-43B3-948B-1728B52AA6E4}">
                <adec:decorative xmlns:adec="http://schemas.microsoft.com/office/drawing/2017/decorative" val="1"/>
              </a:ext>
            </a:extLst>
          </p:cNvPr>
          <p:cNvSpPr/>
          <p:nvPr userDrawn="1"/>
        </p:nvSpPr>
        <p:spPr>
          <a:xfrm>
            <a:off x="409710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 Placeholder 10">
            <a:extLst>
              <a:ext uri="{FF2B5EF4-FFF2-40B4-BE49-F238E27FC236}">
                <a16:creationId xmlns:a16="http://schemas.microsoft.com/office/drawing/2014/main" id="{0C937A25-DAA7-4478-ADF6-728F4D61897E}"/>
              </a:ext>
            </a:extLst>
          </p:cNvPr>
          <p:cNvSpPr>
            <a:spLocks noGrp="1"/>
          </p:cNvSpPr>
          <p:nvPr>
            <p:ph type="body" sz="quarter" idx="37" hasCustomPrompt="1"/>
          </p:nvPr>
        </p:nvSpPr>
        <p:spPr>
          <a:xfrm>
            <a:off x="367602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7" name="Text Placeholder 10">
            <a:extLst>
              <a:ext uri="{FF2B5EF4-FFF2-40B4-BE49-F238E27FC236}">
                <a16:creationId xmlns:a16="http://schemas.microsoft.com/office/drawing/2014/main" id="{8AB48703-9A4A-440C-9049-7FE889764E5D}"/>
              </a:ext>
            </a:extLst>
          </p:cNvPr>
          <p:cNvSpPr>
            <a:spLocks noGrp="1"/>
          </p:cNvSpPr>
          <p:nvPr>
            <p:ph type="body" sz="quarter" idx="38" hasCustomPrompt="1"/>
          </p:nvPr>
        </p:nvSpPr>
        <p:spPr>
          <a:xfrm>
            <a:off x="367602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8" name="Picture Placeholder 9">
            <a:extLst>
              <a:ext uri="{FF2B5EF4-FFF2-40B4-BE49-F238E27FC236}">
                <a16:creationId xmlns:a16="http://schemas.microsoft.com/office/drawing/2014/main" id="{5D9D5119-D677-47FD-AEEB-49FE4DDEF6B0}"/>
              </a:ext>
            </a:extLst>
          </p:cNvPr>
          <p:cNvSpPr>
            <a:spLocks noGrp="1"/>
          </p:cNvSpPr>
          <p:nvPr>
            <p:ph type="pic" sz="quarter" idx="39" hasCustomPrompt="1"/>
          </p:nvPr>
        </p:nvSpPr>
        <p:spPr>
          <a:xfrm>
            <a:off x="6859928" y="4129478"/>
            <a:ext cx="1243292" cy="1144666"/>
          </a:xfrm>
          <a:prstGeom prst="rect">
            <a:avLst/>
          </a:prstGeom>
        </p:spPr>
        <p:txBody>
          <a:bodyPr/>
          <a:lstStyle>
            <a:lvl1pPr marL="0" indent="0" algn="ctr">
              <a:buNone/>
              <a:defRPr/>
            </a:lvl1pPr>
          </a:lstStyle>
          <a:p>
            <a:r>
              <a:rPr lang="en-US" dirty="0"/>
              <a:t>Click to add photo</a:t>
            </a:r>
          </a:p>
        </p:txBody>
      </p:sp>
      <p:sp>
        <p:nvSpPr>
          <p:cNvPr id="69" name="Rectangle 68">
            <a:extLst>
              <a:ext uri="{FF2B5EF4-FFF2-40B4-BE49-F238E27FC236}">
                <a16:creationId xmlns:a16="http://schemas.microsoft.com/office/drawing/2014/main" id="{0AF0F623-CF57-4D6B-87F3-FD410516E16D}"/>
              </a:ext>
              <a:ext uri="{C183D7F6-B498-43B3-948B-1728B52AA6E4}">
                <adec:decorative xmlns:adec="http://schemas.microsoft.com/office/drawing/2017/decorative" val="1"/>
              </a:ext>
            </a:extLst>
          </p:cNvPr>
          <p:cNvSpPr/>
          <p:nvPr userDrawn="1"/>
        </p:nvSpPr>
        <p:spPr>
          <a:xfrm>
            <a:off x="6745055"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Placeholder 10">
            <a:extLst>
              <a:ext uri="{FF2B5EF4-FFF2-40B4-BE49-F238E27FC236}">
                <a16:creationId xmlns:a16="http://schemas.microsoft.com/office/drawing/2014/main" id="{3BE3B8C3-ECB9-46D2-B11F-A55699097486}"/>
              </a:ext>
            </a:extLst>
          </p:cNvPr>
          <p:cNvSpPr>
            <a:spLocks noGrp="1"/>
          </p:cNvSpPr>
          <p:nvPr>
            <p:ph type="body" sz="quarter" idx="40" hasCustomPrompt="1"/>
          </p:nvPr>
        </p:nvSpPr>
        <p:spPr>
          <a:xfrm>
            <a:off x="6323972"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1" name="Text Placeholder 10">
            <a:extLst>
              <a:ext uri="{FF2B5EF4-FFF2-40B4-BE49-F238E27FC236}">
                <a16:creationId xmlns:a16="http://schemas.microsoft.com/office/drawing/2014/main" id="{FB1EE68D-97FA-4EA4-B792-5AC6C49F9021}"/>
              </a:ext>
            </a:extLst>
          </p:cNvPr>
          <p:cNvSpPr>
            <a:spLocks noGrp="1"/>
          </p:cNvSpPr>
          <p:nvPr>
            <p:ph type="body" sz="quarter" idx="41" hasCustomPrompt="1"/>
          </p:nvPr>
        </p:nvSpPr>
        <p:spPr>
          <a:xfrm>
            <a:off x="6323972"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72" name="Picture Placeholder 9">
            <a:extLst>
              <a:ext uri="{FF2B5EF4-FFF2-40B4-BE49-F238E27FC236}">
                <a16:creationId xmlns:a16="http://schemas.microsoft.com/office/drawing/2014/main" id="{7E98343B-32E9-4538-991A-B5EACD651D41}"/>
              </a:ext>
            </a:extLst>
          </p:cNvPr>
          <p:cNvSpPr>
            <a:spLocks noGrp="1"/>
          </p:cNvSpPr>
          <p:nvPr>
            <p:ph type="pic" sz="quarter" idx="42" hasCustomPrompt="1"/>
          </p:nvPr>
        </p:nvSpPr>
        <p:spPr>
          <a:xfrm>
            <a:off x="9507876" y="4125872"/>
            <a:ext cx="1243292" cy="1144666"/>
          </a:xfrm>
          <a:prstGeom prst="rect">
            <a:avLst/>
          </a:prstGeom>
        </p:spPr>
        <p:txBody>
          <a:bodyPr/>
          <a:lstStyle>
            <a:lvl1pPr marL="0" indent="0" algn="ctr">
              <a:buNone/>
              <a:defRPr/>
            </a:lvl1pPr>
          </a:lstStyle>
          <a:p>
            <a:r>
              <a:rPr lang="en-US" dirty="0"/>
              <a:t>Click to add photo</a:t>
            </a:r>
          </a:p>
        </p:txBody>
      </p:sp>
      <p:sp>
        <p:nvSpPr>
          <p:cNvPr id="73" name="Rectangle 72">
            <a:extLst>
              <a:ext uri="{FF2B5EF4-FFF2-40B4-BE49-F238E27FC236}">
                <a16:creationId xmlns:a16="http://schemas.microsoft.com/office/drawing/2014/main" id="{823CC91A-02A3-4B96-BCEE-76C1D25CCDC3}"/>
              </a:ext>
              <a:ext uri="{C183D7F6-B498-43B3-948B-1728B52AA6E4}">
                <adec:decorative xmlns:adec="http://schemas.microsoft.com/office/drawing/2017/decorative" val="1"/>
              </a:ext>
            </a:extLst>
          </p:cNvPr>
          <p:cNvSpPr/>
          <p:nvPr userDrawn="1"/>
        </p:nvSpPr>
        <p:spPr>
          <a:xfrm>
            <a:off x="9393003" y="398297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 Placeholder 10">
            <a:extLst>
              <a:ext uri="{FF2B5EF4-FFF2-40B4-BE49-F238E27FC236}">
                <a16:creationId xmlns:a16="http://schemas.microsoft.com/office/drawing/2014/main" id="{DBE2EAAB-674D-41E1-92E6-A7459FEFDAEC}"/>
              </a:ext>
            </a:extLst>
          </p:cNvPr>
          <p:cNvSpPr>
            <a:spLocks noGrp="1"/>
          </p:cNvSpPr>
          <p:nvPr>
            <p:ph type="body" sz="quarter" idx="43" hasCustomPrompt="1"/>
          </p:nvPr>
        </p:nvSpPr>
        <p:spPr>
          <a:xfrm>
            <a:off x="8971920" y="547652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5" name="Text Placeholder 10">
            <a:extLst>
              <a:ext uri="{FF2B5EF4-FFF2-40B4-BE49-F238E27FC236}">
                <a16:creationId xmlns:a16="http://schemas.microsoft.com/office/drawing/2014/main" id="{C60D862C-3474-4A4A-8557-AD2C7917BFE2}"/>
              </a:ext>
            </a:extLst>
          </p:cNvPr>
          <p:cNvSpPr>
            <a:spLocks noGrp="1"/>
          </p:cNvSpPr>
          <p:nvPr>
            <p:ph type="body" sz="quarter" idx="44" hasCustomPrompt="1"/>
          </p:nvPr>
        </p:nvSpPr>
        <p:spPr>
          <a:xfrm>
            <a:off x="8971920" y="576011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63508728-25CF-4DB1-9A83-FAFA5ABEC903}"/>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99D454F9-A55F-44A0-9695-FC40C6684C20}"/>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0A38C64F-7F14-454A-B830-80CCE5B1D7B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828162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C64230-8BD4-4150-967D-421B6FE432E3}"/>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BBA8AE08-0788-4D8A-8C9D-7E5AAA112A39}"/>
              </a:ext>
            </a:extLst>
          </p:cNvPr>
          <p:cNvSpPr>
            <a:spLocks noGrp="1"/>
          </p:cNvSpPr>
          <p:nvPr>
            <p:ph type="title" hasCustomPrompt="1"/>
          </p:nvPr>
        </p:nvSpPr>
        <p:spPr>
          <a:xfrm>
            <a:off x="4038600" y="615940"/>
            <a:ext cx="4137262" cy="938778"/>
          </a:xfrm>
          <a:prstGeom prst="rect">
            <a:avLst/>
          </a:prstGeom>
        </p:spPr>
        <p:txBody>
          <a:bodyPr anchor="ctr"/>
          <a:lstStyle>
            <a:lvl1pPr algn="ctr">
              <a:defRPr lang="en-US" sz="2400" cap="all" spc="100" baseline="0">
                <a:solidFill>
                  <a:schemeClr val="tx2">
                    <a:lumMod val="75000"/>
                  </a:schemeClr>
                </a:solidFill>
              </a:defRPr>
            </a:lvl1pPr>
          </a:lstStyle>
          <a:p>
            <a:r>
              <a:rPr lang="en-US" dirty="0"/>
              <a:t>Click to add title</a:t>
            </a:r>
          </a:p>
        </p:txBody>
      </p:sp>
      <p:sp>
        <p:nvSpPr>
          <p:cNvPr id="18" name="Text Placeholder 10">
            <a:extLst>
              <a:ext uri="{FF2B5EF4-FFF2-40B4-BE49-F238E27FC236}">
                <a16:creationId xmlns:a16="http://schemas.microsoft.com/office/drawing/2014/main" id="{8A119E1C-2243-42E2-8A58-CC171131D195}"/>
              </a:ext>
            </a:extLst>
          </p:cNvPr>
          <p:cNvSpPr>
            <a:spLocks noGrp="1"/>
          </p:cNvSpPr>
          <p:nvPr>
            <p:ph type="body" sz="quarter" idx="21" hasCustomPrompt="1"/>
          </p:nvPr>
        </p:nvSpPr>
        <p:spPr>
          <a:xfrm>
            <a:off x="1101170" y="3079567"/>
            <a:ext cx="120015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9" name="Text Placeholder 10">
            <a:extLst>
              <a:ext uri="{FF2B5EF4-FFF2-40B4-BE49-F238E27FC236}">
                <a16:creationId xmlns:a16="http://schemas.microsoft.com/office/drawing/2014/main" id="{337797F5-74CE-492B-806B-221CAF3535C7}"/>
              </a:ext>
            </a:extLst>
          </p:cNvPr>
          <p:cNvSpPr>
            <a:spLocks noGrp="1"/>
          </p:cNvSpPr>
          <p:nvPr>
            <p:ph type="body" sz="quarter" idx="27" hasCustomPrompt="1"/>
          </p:nvPr>
        </p:nvSpPr>
        <p:spPr>
          <a:xfrm>
            <a:off x="4010890" y="3079567"/>
            <a:ext cx="1223858"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0" name="Text Placeholder 10">
            <a:extLst>
              <a:ext uri="{FF2B5EF4-FFF2-40B4-BE49-F238E27FC236}">
                <a16:creationId xmlns:a16="http://schemas.microsoft.com/office/drawing/2014/main" id="{2431D1A0-10D1-4D2E-AC6F-F8C9E6A22601}"/>
              </a:ext>
            </a:extLst>
          </p:cNvPr>
          <p:cNvSpPr>
            <a:spLocks noGrp="1"/>
          </p:cNvSpPr>
          <p:nvPr>
            <p:ph type="body" sz="quarter" idx="28" hasCustomPrompt="1"/>
          </p:nvPr>
        </p:nvSpPr>
        <p:spPr>
          <a:xfrm>
            <a:off x="6988252" y="3079567"/>
            <a:ext cx="118761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1" name="Text Placeholder 10">
            <a:extLst>
              <a:ext uri="{FF2B5EF4-FFF2-40B4-BE49-F238E27FC236}">
                <a16:creationId xmlns:a16="http://schemas.microsoft.com/office/drawing/2014/main" id="{4028BD6A-568F-4A16-AE86-5D88861C3BB5}"/>
              </a:ext>
            </a:extLst>
          </p:cNvPr>
          <p:cNvSpPr>
            <a:spLocks noGrp="1"/>
          </p:cNvSpPr>
          <p:nvPr>
            <p:ph type="body" sz="quarter" idx="29" hasCustomPrompt="1"/>
          </p:nvPr>
        </p:nvSpPr>
        <p:spPr>
          <a:xfrm>
            <a:off x="9879382" y="3079567"/>
            <a:ext cx="1211785"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2" name="Text Placeholder 10">
            <a:extLst>
              <a:ext uri="{FF2B5EF4-FFF2-40B4-BE49-F238E27FC236}">
                <a16:creationId xmlns:a16="http://schemas.microsoft.com/office/drawing/2014/main" id="{2E935678-32B2-4589-933F-F74B3E68FFA6}"/>
              </a:ext>
            </a:extLst>
          </p:cNvPr>
          <p:cNvSpPr>
            <a:spLocks noGrp="1"/>
          </p:cNvSpPr>
          <p:nvPr>
            <p:ph type="body" sz="quarter" idx="16" hasCustomPrompt="1"/>
          </p:nvPr>
        </p:nvSpPr>
        <p:spPr>
          <a:xfrm>
            <a:off x="510458"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51" name="Text Placeholder 10">
            <a:extLst>
              <a:ext uri="{FF2B5EF4-FFF2-40B4-BE49-F238E27FC236}">
                <a16:creationId xmlns:a16="http://schemas.microsoft.com/office/drawing/2014/main" id="{B3C5A73C-51DD-4781-943C-235704BBF6B5}"/>
              </a:ext>
            </a:extLst>
          </p:cNvPr>
          <p:cNvSpPr>
            <a:spLocks noGrp="1"/>
          </p:cNvSpPr>
          <p:nvPr>
            <p:ph type="body" sz="quarter" idx="26" hasCustomPrompt="1"/>
          </p:nvPr>
        </p:nvSpPr>
        <p:spPr>
          <a:xfrm>
            <a:off x="510458" y="5156838"/>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78" name="Text Placeholder 10">
            <a:extLst>
              <a:ext uri="{FF2B5EF4-FFF2-40B4-BE49-F238E27FC236}">
                <a16:creationId xmlns:a16="http://schemas.microsoft.com/office/drawing/2014/main" id="{AD95FB24-5DA0-4000-B023-A00C32D53F08}"/>
              </a:ext>
            </a:extLst>
          </p:cNvPr>
          <p:cNvSpPr>
            <a:spLocks noGrp="1"/>
          </p:cNvSpPr>
          <p:nvPr>
            <p:ph type="body" sz="quarter" idx="31" hasCustomPrompt="1"/>
          </p:nvPr>
        </p:nvSpPr>
        <p:spPr>
          <a:xfrm>
            <a:off x="3432032"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7" name="Text Placeholder 10">
            <a:extLst>
              <a:ext uri="{FF2B5EF4-FFF2-40B4-BE49-F238E27FC236}">
                <a16:creationId xmlns:a16="http://schemas.microsoft.com/office/drawing/2014/main" id="{7455F56A-A263-4D13-A484-2D15CD61D0FC}"/>
              </a:ext>
            </a:extLst>
          </p:cNvPr>
          <p:cNvSpPr>
            <a:spLocks noGrp="1"/>
          </p:cNvSpPr>
          <p:nvPr>
            <p:ph type="body" sz="quarter" idx="30" hasCustomPrompt="1"/>
          </p:nvPr>
        </p:nvSpPr>
        <p:spPr>
          <a:xfrm>
            <a:off x="3432032" y="5156837"/>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0" name="Text Placeholder 10">
            <a:extLst>
              <a:ext uri="{FF2B5EF4-FFF2-40B4-BE49-F238E27FC236}">
                <a16:creationId xmlns:a16="http://schemas.microsoft.com/office/drawing/2014/main" id="{6C6ABB33-3D98-4D76-B96F-65F574936223}"/>
              </a:ext>
            </a:extLst>
          </p:cNvPr>
          <p:cNvSpPr>
            <a:spLocks noGrp="1"/>
          </p:cNvSpPr>
          <p:nvPr>
            <p:ph type="body" sz="quarter" idx="33" hasCustomPrompt="1"/>
          </p:nvPr>
        </p:nvSpPr>
        <p:spPr>
          <a:xfrm>
            <a:off x="6391270"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9" name="Text Placeholder 10">
            <a:extLst>
              <a:ext uri="{FF2B5EF4-FFF2-40B4-BE49-F238E27FC236}">
                <a16:creationId xmlns:a16="http://schemas.microsoft.com/office/drawing/2014/main" id="{8EA8275A-A17A-42ED-9DDC-5F06000BFBEF}"/>
              </a:ext>
            </a:extLst>
          </p:cNvPr>
          <p:cNvSpPr>
            <a:spLocks noGrp="1"/>
          </p:cNvSpPr>
          <p:nvPr>
            <p:ph type="body" sz="quarter" idx="32" hasCustomPrompt="1"/>
          </p:nvPr>
        </p:nvSpPr>
        <p:spPr>
          <a:xfrm>
            <a:off x="6391270" y="5157592"/>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2" name="Text Placeholder 10">
            <a:extLst>
              <a:ext uri="{FF2B5EF4-FFF2-40B4-BE49-F238E27FC236}">
                <a16:creationId xmlns:a16="http://schemas.microsoft.com/office/drawing/2014/main" id="{4AEA6122-22B2-49EC-8451-E43D40F3236D}"/>
              </a:ext>
            </a:extLst>
          </p:cNvPr>
          <p:cNvSpPr>
            <a:spLocks noGrp="1"/>
          </p:cNvSpPr>
          <p:nvPr>
            <p:ph type="body" sz="quarter" idx="35" hasCustomPrompt="1"/>
          </p:nvPr>
        </p:nvSpPr>
        <p:spPr>
          <a:xfrm>
            <a:off x="9294487"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81" name="Text Placeholder 10">
            <a:extLst>
              <a:ext uri="{FF2B5EF4-FFF2-40B4-BE49-F238E27FC236}">
                <a16:creationId xmlns:a16="http://schemas.microsoft.com/office/drawing/2014/main" id="{103D7EA4-00E4-43FA-8129-1CBE0C1291A0}"/>
              </a:ext>
            </a:extLst>
          </p:cNvPr>
          <p:cNvSpPr>
            <a:spLocks noGrp="1"/>
          </p:cNvSpPr>
          <p:nvPr>
            <p:ph type="body" sz="quarter" idx="34" hasCustomPrompt="1"/>
          </p:nvPr>
        </p:nvSpPr>
        <p:spPr>
          <a:xfrm>
            <a:off x="9294487" y="5166170"/>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68" name="Date Placeholder 2">
            <a:extLst>
              <a:ext uri="{FF2B5EF4-FFF2-40B4-BE49-F238E27FC236}">
                <a16:creationId xmlns:a16="http://schemas.microsoft.com/office/drawing/2014/main" id="{811592B2-2D21-495C-8C11-680EC81556F4}"/>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BEFB73D1-17D7-400F-B750-F5EA2675DD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DE30E81D-C76E-4DB7-9722-4BE8D7CF33E8}"/>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2940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1E109A-BBBE-498A-AC65-464AAF5710C4}"/>
              </a:ext>
            </a:extLst>
          </p:cNvPr>
          <p:cNvSpPr>
            <a:spLocks noGrp="1"/>
          </p:cNvSpPr>
          <p:nvPr>
            <p:ph type="title" hasCustomPrompt="1"/>
          </p:nvPr>
        </p:nvSpPr>
        <p:spPr>
          <a:xfrm>
            <a:off x="1526874" y="1329829"/>
            <a:ext cx="2043713" cy="640698"/>
          </a:xfrm>
          <a:prstGeom prst="rect">
            <a:avLst/>
          </a:prstGeom>
          <a:ln w="28575">
            <a:solidFill>
              <a:schemeClr val="accent2"/>
            </a:solidFill>
          </a:ln>
        </p:spPr>
        <p:txBody>
          <a:bodyPr anchor="ctr"/>
          <a:lstStyle>
            <a:lvl1pPr algn="ctr">
              <a:lnSpc>
                <a:spcPct val="100000"/>
              </a:lnSpc>
              <a:defRPr sz="2400" cap="all" spc="100" baseline="0">
                <a:solidFill>
                  <a:schemeClr val="accent2"/>
                </a:solidFill>
              </a:defRPr>
            </a:lvl1pPr>
          </a:lstStyle>
          <a:p>
            <a:r>
              <a:rPr lang="en-US" dirty="0"/>
              <a:t>title</a:t>
            </a:r>
          </a:p>
        </p:txBody>
      </p:sp>
      <p:sp>
        <p:nvSpPr>
          <p:cNvPr id="10" name="Text Placeholder 10">
            <a:extLst>
              <a:ext uri="{FF2B5EF4-FFF2-40B4-BE49-F238E27FC236}">
                <a16:creationId xmlns:a16="http://schemas.microsoft.com/office/drawing/2014/main" id="{7408009F-7441-4960-8688-598E5537784A}"/>
              </a:ext>
            </a:extLst>
          </p:cNvPr>
          <p:cNvSpPr>
            <a:spLocks noGrp="1"/>
          </p:cNvSpPr>
          <p:nvPr>
            <p:ph type="body" sz="quarter" idx="12" hasCustomPrompt="1"/>
          </p:nvPr>
        </p:nvSpPr>
        <p:spPr>
          <a:xfrm>
            <a:off x="4412513" y="808353"/>
            <a:ext cx="6341212" cy="1682433"/>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Picture Placeholder 7">
            <a:extLst>
              <a:ext uri="{FF2B5EF4-FFF2-40B4-BE49-F238E27FC236}">
                <a16:creationId xmlns:a16="http://schemas.microsoft.com/office/drawing/2014/main" id="{0721A019-F5C2-4A15-A6AE-C03209D1D7DB}"/>
              </a:ext>
            </a:extLst>
          </p:cNvPr>
          <p:cNvSpPr>
            <a:spLocks noGrp="1"/>
          </p:cNvSpPr>
          <p:nvPr>
            <p:ph type="pic" sz="quarter" idx="10" hasCustomPrompt="1"/>
          </p:nvPr>
        </p:nvSpPr>
        <p:spPr>
          <a:xfrm>
            <a:off x="0" y="3234519"/>
            <a:ext cx="12192000" cy="3623481"/>
          </a:xfrm>
          <a:prstGeom prst="rect">
            <a:avLst/>
          </a:prstGeom>
        </p:spPr>
        <p:txBody>
          <a:bodyPr/>
          <a:lstStyle>
            <a:lvl1pPr marL="0" indent="0" algn="ctr">
              <a:buNone/>
              <a:defRPr/>
            </a:lvl1pPr>
          </a:lstStyle>
          <a:p>
            <a:r>
              <a:rPr lang="en-US" dirty="0"/>
              <a:t>Click to add photo</a:t>
            </a:r>
          </a:p>
        </p:txBody>
      </p:sp>
      <p:sp>
        <p:nvSpPr>
          <p:cNvPr id="11" name="Date Placeholder 3">
            <a:extLst>
              <a:ext uri="{FF2B5EF4-FFF2-40B4-BE49-F238E27FC236}">
                <a16:creationId xmlns:a16="http://schemas.microsoft.com/office/drawing/2014/main" id="{CFE1DF53-32D0-456E-8221-7FCD23325D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12" name="Footer Placeholder 4">
            <a:extLst>
              <a:ext uri="{FF2B5EF4-FFF2-40B4-BE49-F238E27FC236}">
                <a16:creationId xmlns:a16="http://schemas.microsoft.com/office/drawing/2014/main" id="{DC108F1B-58C5-43B6-8251-B1392CA9A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C530B1E0-03D4-4E5B-A2A7-903B17B30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91211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7C99-0702-4DEF-A72F-2451B3DC6D0C}"/>
              </a:ext>
            </a:extLst>
          </p:cNvPr>
          <p:cNvSpPr>
            <a:spLocks noGrp="1"/>
          </p:cNvSpPr>
          <p:nvPr>
            <p:ph type="title" hasCustomPrompt="1"/>
          </p:nvPr>
        </p:nvSpPr>
        <p:spPr>
          <a:xfrm>
            <a:off x="1186544" y="-1"/>
            <a:ext cx="3944790" cy="1845127"/>
          </a:xfrm>
          <a:prstGeom prst="rect">
            <a:avLst/>
          </a:prstGeom>
        </p:spPr>
        <p:txBody>
          <a:bodyPr anchor="ctr"/>
          <a:lstStyle>
            <a:lvl1pPr algn="r">
              <a:defRPr sz="2400" cap="all" spc="100" baseline="0">
                <a:solidFill>
                  <a:schemeClr val="accent2"/>
                </a:solidFill>
              </a:defRPr>
            </a:lvl1pPr>
          </a:lstStyle>
          <a:p>
            <a:r>
              <a:rPr lang="en-US" dirty="0"/>
              <a:t>Click to add title</a:t>
            </a:r>
          </a:p>
        </p:txBody>
      </p:sp>
      <p:sp>
        <p:nvSpPr>
          <p:cNvPr id="6" name="Picture Placeholder 7">
            <a:extLst>
              <a:ext uri="{FF2B5EF4-FFF2-40B4-BE49-F238E27FC236}">
                <a16:creationId xmlns:a16="http://schemas.microsoft.com/office/drawing/2014/main" id="{74497024-D7D5-447C-8133-660B1F47A190}"/>
              </a:ext>
            </a:extLst>
          </p:cNvPr>
          <p:cNvSpPr>
            <a:spLocks noGrp="1"/>
          </p:cNvSpPr>
          <p:nvPr>
            <p:ph type="pic" sz="quarter" idx="13" hasCustomPrompt="1"/>
          </p:nvPr>
        </p:nvSpPr>
        <p:spPr>
          <a:xfrm>
            <a:off x="0" y="1845128"/>
            <a:ext cx="12192000" cy="5012871"/>
          </a:xfrm>
          <a:prstGeom prst="rect">
            <a:avLst/>
          </a:prstGeom>
        </p:spPr>
        <p:txBody>
          <a:bodyPr/>
          <a:lstStyle>
            <a:lvl1pPr marL="0" indent="0" algn="l">
              <a:buNone/>
              <a:defRPr/>
            </a:lvl1pPr>
          </a:lstStyle>
          <a:p>
            <a:r>
              <a:rPr lang="en-US" dirty="0"/>
              <a:t>Click to add photo</a:t>
            </a:r>
          </a:p>
        </p:txBody>
      </p:sp>
      <p:sp>
        <p:nvSpPr>
          <p:cNvPr id="3" name="Date Placeholder 2">
            <a:extLst>
              <a:ext uri="{FF2B5EF4-FFF2-40B4-BE49-F238E27FC236}">
                <a16:creationId xmlns:a16="http://schemas.microsoft.com/office/drawing/2014/main" id="{AAE88F42-9013-4CBC-BF65-3FE1470550BE}"/>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dirty="0"/>
              <a:t>20XX</a:t>
            </a:r>
          </a:p>
        </p:txBody>
      </p:sp>
      <p:sp>
        <p:nvSpPr>
          <p:cNvPr id="8" name="Text Placeholder 10">
            <a:extLst>
              <a:ext uri="{FF2B5EF4-FFF2-40B4-BE49-F238E27FC236}">
                <a16:creationId xmlns:a16="http://schemas.microsoft.com/office/drawing/2014/main" id="{91F54EB4-06CA-459B-8F8C-86061BA6F1B2}"/>
              </a:ext>
            </a:extLst>
          </p:cNvPr>
          <p:cNvSpPr>
            <a:spLocks noGrp="1"/>
          </p:cNvSpPr>
          <p:nvPr>
            <p:ph type="body" sz="quarter" idx="16" hasCustomPrompt="1"/>
          </p:nvPr>
        </p:nvSpPr>
        <p:spPr>
          <a:xfrm>
            <a:off x="5627913" y="0"/>
            <a:ext cx="6564087" cy="3614737"/>
          </a:xfrm>
          <a:prstGeom prst="rect">
            <a:avLst/>
          </a:prstGeom>
          <a:solidFill>
            <a:schemeClr val="accent2">
              <a:alpha val="92000"/>
            </a:schemeClr>
          </a:solidFill>
        </p:spPr>
        <p:txBody>
          <a:bodyPr lIns="640080" tIns="731520" rIns="548640" anchor="t"/>
          <a:lstStyle>
            <a:lvl1pPr marL="0" indent="0" algn="l">
              <a:lnSpc>
                <a:spcPct val="125000"/>
              </a:lnSpc>
              <a:spcBef>
                <a:spcPts val="0"/>
              </a:spcBef>
              <a:buNone/>
              <a:defRPr sz="1600" cap="none" spc="100" baseline="0">
                <a:solidFill>
                  <a:schemeClr val="bg1"/>
                </a:solidFill>
                <a:latin typeface="+mn-lt"/>
              </a:defRPr>
            </a:lvl1pPr>
          </a:lstStyle>
          <a:p>
            <a:pPr lvl="0"/>
            <a:r>
              <a:rPr lang="en-US" dirty="0"/>
              <a:t>Click to add subtitle</a:t>
            </a:r>
          </a:p>
        </p:txBody>
      </p:sp>
      <p:sp>
        <p:nvSpPr>
          <p:cNvPr id="4" name="Footer Placeholder 3">
            <a:extLst>
              <a:ext uri="{FF2B5EF4-FFF2-40B4-BE49-F238E27FC236}">
                <a16:creationId xmlns:a16="http://schemas.microsoft.com/office/drawing/2014/main" id="{9322B1A3-ADD1-4AAF-A733-AF9AEAB499A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5" name="Slide Number Placeholder 4">
            <a:extLst>
              <a:ext uri="{FF2B5EF4-FFF2-40B4-BE49-F238E27FC236}">
                <a16:creationId xmlns:a16="http://schemas.microsoft.com/office/drawing/2014/main" id="{68AE2F48-AB83-42F0-93C2-9F943F0B00C0}"/>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502069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5511344" y="0"/>
            <a:ext cx="6680656" cy="6858000"/>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FAF4E84F-A3BE-442F-B9F1-68AB2244AF96}"/>
              </a:ext>
              <a:ext uri="{C183D7F6-B498-43B3-948B-1728B52AA6E4}">
                <adec:decorative xmlns:adec="http://schemas.microsoft.com/office/drawing/2017/decorative" val="1"/>
              </a:ext>
            </a:extLst>
          </p:cNvPr>
          <p:cNvSpPr/>
          <p:nvPr userDrawn="1"/>
        </p:nvSpPr>
        <p:spPr>
          <a:xfrm>
            <a:off x="-20320" y="-7084"/>
            <a:ext cx="5511344"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9AED10-F37C-48B3-A407-EDC6878C712E}"/>
              </a:ext>
            </a:extLst>
          </p:cNvPr>
          <p:cNvSpPr>
            <a:spLocks noGrp="1"/>
          </p:cNvSpPr>
          <p:nvPr>
            <p:ph type="title" hasCustomPrompt="1"/>
          </p:nvPr>
        </p:nvSpPr>
        <p:spPr>
          <a:xfrm>
            <a:off x="1486566" y="3035081"/>
            <a:ext cx="2341256" cy="640698"/>
          </a:xfrm>
          <a:prstGeom prst="rect">
            <a:avLst/>
          </a:prstGeom>
          <a:ln w="28575">
            <a:solidFill>
              <a:schemeClr val="accent4">
                <a:lumMod val="50000"/>
              </a:schemeClr>
            </a:solidFill>
          </a:ln>
        </p:spPr>
        <p:txBody>
          <a:bodyPr anchor="ctr"/>
          <a:lstStyle>
            <a:lvl1pPr algn="ctr">
              <a:defRPr sz="2400" cap="all" spc="100" baseline="0">
                <a:solidFill>
                  <a:schemeClr val="accent4">
                    <a:lumMod val="50000"/>
                  </a:schemeClr>
                </a:solidFill>
              </a:defRPr>
            </a:lvl1pPr>
          </a:lstStyle>
          <a:p>
            <a:r>
              <a:rPr lang="en-US" dirty="0"/>
              <a:t>Add title</a:t>
            </a:r>
          </a:p>
        </p:txBody>
      </p:sp>
      <p:sp>
        <p:nvSpPr>
          <p:cNvPr id="7" name="Text Placeholder 10">
            <a:extLst>
              <a:ext uri="{FF2B5EF4-FFF2-40B4-BE49-F238E27FC236}">
                <a16:creationId xmlns:a16="http://schemas.microsoft.com/office/drawing/2014/main" id="{F20D097E-45D7-422E-A8D1-635C7DE9A997}"/>
              </a:ext>
            </a:extLst>
          </p:cNvPr>
          <p:cNvSpPr>
            <a:spLocks noGrp="1"/>
          </p:cNvSpPr>
          <p:nvPr>
            <p:ph type="body" sz="quarter" idx="14" hasCustomPrompt="1"/>
          </p:nvPr>
        </p:nvSpPr>
        <p:spPr>
          <a:xfrm>
            <a:off x="1704805" y="3959761"/>
            <a:ext cx="2879477" cy="1790164"/>
          </a:xfrm>
          <a:prstGeom prst="rect">
            <a:avLst/>
          </a:prstGeom>
        </p:spPr>
        <p:txBody>
          <a:bodyPr anchor="t"/>
          <a:lstStyle>
            <a:lvl1pPr marL="0" indent="0" algn="l">
              <a:lnSpc>
                <a:spcPct val="8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Date Placeholder 2">
            <a:extLst>
              <a:ext uri="{FF2B5EF4-FFF2-40B4-BE49-F238E27FC236}">
                <a16:creationId xmlns:a16="http://schemas.microsoft.com/office/drawing/2014/main" id="{19507D12-915D-42C7-9250-F3912C1CAEBE}"/>
              </a:ext>
            </a:extLst>
          </p:cNvPr>
          <p:cNvSpPr>
            <a:spLocks noGrp="1"/>
          </p:cNvSpPr>
          <p:nvPr>
            <p:ph type="dt" sz="half" idx="10"/>
          </p:nvPr>
        </p:nvSpPr>
        <p:spPr>
          <a:xfrm>
            <a:off x="838200" y="6356350"/>
            <a:ext cx="2743200" cy="365125"/>
          </a:xfrm>
          <a:prstGeom prst="rect">
            <a:avLst/>
          </a:prstGeom>
        </p:spPr>
        <p:txBody>
          <a:bodyPr/>
          <a:lstStyle>
            <a:lvl1pPr>
              <a:defRPr/>
            </a:lvl1pPr>
          </a:lstStyle>
          <a:p>
            <a:r>
              <a:rPr lang="en-US" dirty="0"/>
              <a:t>20XX</a:t>
            </a:r>
          </a:p>
        </p:txBody>
      </p:sp>
      <p:sp>
        <p:nvSpPr>
          <p:cNvPr id="12" name="Footer Placeholder 4">
            <a:extLst>
              <a:ext uri="{FF2B5EF4-FFF2-40B4-BE49-F238E27FC236}">
                <a16:creationId xmlns:a16="http://schemas.microsoft.com/office/drawing/2014/main" id="{14520C17-104B-4F9D-B1D8-2FA4676B3C15}"/>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219F9CF7-C4CD-4EEB-A49F-1820A981A249}"/>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713335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12192000" cy="4572000"/>
          </a:xfrm>
          <a:prstGeom prst="rect">
            <a:avLst/>
          </a:prstGeom>
        </p:spPr>
      </p:pic>
      <p:sp>
        <p:nvSpPr>
          <p:cNvPr id="4" name="Date Placeholder 3"/>
          <p:cNvSpPr>
            <a:spLocks noGrp="1"/>
          </p:cNvSpPr>
          <p:nvPr>
            <p:ph type="dt" sz="half" idx="10"/>
          </p:nvPr>
        </p:nvSpPr>
        <p:spPr/>
        <p:txBody>
          <a:bodyPr/>
          <a:lstStyle/>
          <a:p>
            <a:fld id="{53792215-7B2C-4C55-9B32-0AE6B97E0363}" type="datetimeFigureOut">
              <a:rPr lang="en-US" smtClean="0"/>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FF38-18ED-417D-899B-CE809766F0C0}" type="slidenum">
              <a:rPr lang="en-US" smtClean="0"/>
              <a:t>‹#›</a:t>
            </a:fld>
            <a:endParaRPr lang="en-US"/>
          </a:p>
        </p:txBody>
      </p:sp>
      <p:sp>
        <p:nvSpPr>
          <p:cNvPr id="3" name="Subtitle 2"/>
          <p:cNvSpPr>
            <a:spLocks noGrp="1"/>
          </p:cNvSpPr>
          <p:nvPr>
            <p:ph type="subTitle" idx="1"/>
          </p:nvPr>
        </p:nvSpPr>
        <p:spPr>
          <a:xfrm>
            <a:off x="1625600" y="3886200"/>
            <a:ext cx="85344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914400" y="2007889"/>
            <a:ext cx="10363200" cy="1470025"/>
          </a:xfrm>
        </p:spPr>
        <p:txBody>
          <a:bodyPr/>
          <a:lstStyle>
            <a:lvl1pPr algn="ctr">
              <a:defRPr sz="3200"/>
            </a:lvl1pPr>
          </a:lstStyle>
          <a:p>
            <a:r>
              <a:rPr lang="en-US"/>
              <a:t>Click to edit Master title style</a:t>
            </a:r>
            <a:endParaRPr lang="en-US" dirty="0"/>
          </a:p>
        </p:txBody>
      </p:sp>
    </p:spTree>
    <p:extLst>
      <p:ext uri="{BB962C8B-B14F-4D97-AF65-F5344CB8AC3E}">
        <p14:creationId xmlns:p14="http://schemas.microsoft.com/office/powerpoint/2010/main" val="25132725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53792215-7B2C-4C55-9B32-0AE6B97E0363}" type="datetimeFigureOut">
              <a:rPr lang="en-US" smtClean="0"/>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FF38-18ED-417D-899B-CE809766F0C0}" type="slidenum">
              <a:rPr lang="en-US" smtClean="0"/>
              <a:t>‹#›</a:t>
            </a:fld>
            <a:endParaRPr lang="en-US"/>
          </a:p>
        </p:txBody>
      </p:sp>
      <p:sp>
        <p:nvSpPr>
          <p:cNvPr id="8" name="Content Placeholder 7"/>
          <p:cNvSpPr>
            <a:spLocks noGrp="1"/>
          </p:cNvSpPr>
          <p:nvPr>
            <p:ph sz="quarter" idx="13"/>
          </p:nvPr>
        </p:nvSpPr>
        <p:spPr>
          <a:xfrm>
            <a:off x="812800" y="1600200"/>
            <a:ext cx="10566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7130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E3FCFFF-5934-4C8D-A4B0-6B19C662D8BA}"/>
              </a:ext>
              <a:ext uri="{C183D7F6-B498-43B3-948B-1728B52AA6E4}">
                <adec:decorative xmlns:adec="http://schemas.microsoft.com/office/drawing/2017/decorative" val="1"/>
              </a:ext>
            </a:extLst>
          </p:cNvPr>
          <p:cNvSpPr/>
          <p:nvPr userDrawn="1"/>
        </p:nvSpPr>
        <p:spPr>
          <a:xfrm>
            <a:off x="0" y="-13651"/>
            <a:ext cx="3701436"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20FC4D-FDE2-42C3-B907-27B071B649CC}"/>
              </a:ext>
            </a:extLst>
          </p:cNvPr>
          <p:cNvSpPr>
            <a:spLocks noGrp="1"/>
          </p:cNvSpPr>
          <p:nvPr>
            <p:ph type="title" hasCustomPrompt="1"/>
          </p:nvPr>
        </p:nvSpPr>
        <p:spPr>
          <a:xfrm>
            <a:off x="914441" y="1332239"/>
            <a:ext cx="1871580"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12" name="Text Placeholder 10">
            <a:extLst>
              <a:ext uri="{FF2B5EF4-FFF2-40B4-BE49-F238E27FC236}">
                <a16:creationId xmlns:a16="http://schemas.microsoft.com/office/drawing/2014/main" id="{97404DC9-3FBE-41B9-946D-9A0D878C2887}"/>
              </a:ext>
            </a:extLst>
          </p:cNvPr>
          <p:cNvSpPr>
            <a:spLocks noGrp="1"/>
          </p:cNvSpPr>
          <p:nvPr>
            <p:ph type="body" sz="quarter" idx="16" hasCustomPrompt="1"/>
          </p:nvPr>
        </p:nvSpPr>
        <p:spPr>
          <a:xfrm>
            <a:off x="4231042"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8" name="Text Placeholder 10">
            <a:extLst>
              <a:ext uri="{FF2B5EF4-FFF2-40B4-BE49-F238E27FC236}">
                <a16:creationId xmlns:a16="http://schemas.microsoft.com/office/drawing/2014/main" id="{88BB7876-0125-4084-804C-A842C8558604}"/>
              </a:ext>
            </a:extLst>
          </p:cNvPr>
          <p:cNvSpPr>
            <a:spLocks noGrp="1"/>
          </p:cNvSpPr>
          <p:nvPr>
            <p:ph type="body" sz="quarter" idx="12" hasCustomPrompt="1"/>
          </p:nvPr>
        </p:nvSpPr>
        <p:spPr>
          <a:xfrm>
            <a:off x="4231042"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3" name="Text Placeholder 10">
            <a:extLst>
              <a:ext uri="{FF2B5EF4-FFF2-40B4-BE49-F238E27FC236}">
                <a16:creationId xmlns:a16="http://schemas.microsoft.com/office/drawing/2014/main" id="{8645735C-4621-4667-AB52-0391CFBB6B52}"/>
              </a:ext>
            </a:extLst>
          </p:cNvPr>
          <p:cNvSpPr>
            <a:spLocks noGrp="1"/>
          </p:cNvSpPr>
          <p:nvPr>
            <p:ph type="body" sz="quarter" idx="17" hasCustomPrompt="1"/>
          </p:nvPr>
        </p:nvSpPr>
        <p:spPr>
          <a:xfrm>
            <a:off x="8203339"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9" name="Text Placeholder 10">
            <a:extLst>
              <a:ext uri="{FF2B5EF4-FFF2-40B4-BE49-F238E27FC236}">
                <a16:creationId xmlns:a16="http://schemas.microsoft.com/office/drawing/2014/main" id="{488BB2B1-07E3-42A2-B3BE-7FC7D7AE158E}"/>
              </a:ext>
            </a:extLst>
          </p:cNvPr>
          <p:cNvSpPr>
            <a:spLocks noGrp="1"/>
          </p:cNvSpPr>
          <p:nvPr>
            <p:ph type="body" sz="quarter" idx="13" hasCustomPrompt="1"/>
          </p:nvPr>
        </p:nvSpPr>
        <p:spPr>
          <a:xfrm>
            <a:off x="8203339"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02C103C8-E422-4DEB-9077-DC11E0080569}"/>
              </a:ext>
            </a:extLst>
          </p:cNvPr>
          <p:cNvSpPr>
            <a:spLocks noGrp="1"/>
          </p:cNvSpPr>
          <p:nvPr>
            <p:ph type="body" sz="quarter" idx="19" hasCustomPrompt="1"/>
          </p:nvPr>
        </p:nvSpPr>
        <p:spPr>
          <a:xfrm>
            <a:off x="4231042"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3" name="Text Placeholder 10">
            <a:extLst>
              <a:ext uri="{FF2B5EF4-FFF2-40B4-BE49-F238E27FC236}">
                <a16:creationId xmlns:a16="http://schemas.microsoft.com/office/drawing/2014/main" id="{FA80948A-8FCC-4BE4-A5F7-20802B176305}"/>
              </a:ext>
            </a:extLst>
          </p:cNvPr>
          <p:cNvSpPr>
            <a:spLocks noGrp="1"/>
          </p:cNvSpPr>
          <p:nvPr>
            <p:ph type="body" sz="quarter" idx="23" hasCustomPrompt="1"/>
          </p:nvPr>
        </p:nvSpPr>
        <p:spPr>
          <a:xfrm>
            <a:off x="4231042"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0" name="Text Placeholder 10">
            <a:extLst>
              <a:ext uri="{FF2B5EF4-FFF2-40B4-BE49-F238E27FC236}">
                <a16:creationId xmlns:a16="http://schemas.microsoft.com/office/drawing/2014/main" id="{4744F88B-3CB7-4A2B-B718-EEB4E061A79F}"/>
              </a:ext>
            </a:extLst>
          </p:cNvPr>
          <p:cNvSpPr>
            <a:spLocks noGrp="1"/>
          </p:cNvSpPr>
          <p:nvPr>
            <p:ph type="body" sz="quarter" idx="21" hasCustomPrompt="1"/>
          </p:nvPr>
        </p:nvSpPr>
        <p:spPr>
          <a:xfrm>
            <a:off x="8203339"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2" name="Text Placeholder 10">
            <a:extLst>
              <a:ext uri="{FF2B5EF4-FFF2-40B4-BE49-F238E27FC236}">
                <a16:creationId xmlns:a16="http://schemas.microsoft.com/office/drawing/2014/main" id="{7343EDF6-C2D8-47E1-856B-6329A7CE07E4}"/>
              </a:ext>
            </a:extLst>
          </p:cNvPr>
          <p:cNvSpPr>
            <a:spLocks noGrp="1"/>
          </p:cNvSpPr>
          <p:nvPr>
            <p:ph type="body" sz="quarter" idx="22" hasCustomPrompt="1"/>
          </p:nvPr>
        </p:nvSpPr>
        <p:spPr>
          <a:xfrm>
            <a:off x="8203339"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4" name="Text Placeholder 10">
            <a:extLst>
              <a:ext uri="{FF2B5EF4-FFF2-40B4-BE49-F238E27FC236}">
                <a16:creationId xmlns:a16="http://schemas.microsoft.com/office/drawing/2014/main" id="{AC6352A5-5003-4E32-B8FF-A84B4A4AC3AA}"/>
              </a:ext>
            </a:extLst>
          </p:cNvPr>
          <p:cNvSpPr>
            <a:spLocks noGrp="1"/>
          </p:cNvSpPr>
          <p:nvPr>
            <p:ph type="body" sz="quarter" idx="18" hasCustomPrompt="1"/>
          </p:nvPr>
        </p:nvSpPr>
        <p:spPr>
          <a:xfrm>
            <a:off x="4231042" y="4147932"/>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4" name="Text Placeholder 10">
            <a:extLst>
              <a:ext uri="{FF2B5EF4-FFF2-40B4-BE49-F238E27FC236}">
                <a16:creationId xmlns:a16="http://schemas.microsoft.com/office/drawing/2014/main" id="{CC2603EF-30BF-4C6C-BA93-E99C72480916}"/>
              </a:ext>
            </a:extLst>
          </p:cNvPr>
          <p:cNvSpPr>
            <a:spLocks noGrp="1"/>
          </p:cNvSpPr>
          <p:nvPr>
            <p:ph type="body" sz="quarter" idx="24" hasCustomPrompt="1"/>
          </p:nvPr>
        </p:nvSpPr>
        <p:spPr>
          <a:xfrm>
            <a:off x="4231042" y="4529933"/>
            <a:ext cx="3433138" cy="1450988"/>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6" name="Date Placeholder 3">
            <a:extLst>
              <a:ext uri="{FF2B5EF4-FFF2-40B4-BE49-F238E27FC236}">
                <a16:creationId xmlns:a16="http://schemas.microsoft.com/office/drawing/2014/main" id="{D38E30C9-543F-4532-B571-2F2EF52E7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17" name="Footer Placeholder 4">
            <a:extLst>
              <a:ext uri="{FF2B5EF4-FFF2-40B4-BE49-F238E27FC236}">
                <a16:creationId xmlns:a16="http://schemas.microsoft.com/office/drawing/2014/main" id="{9E2F8B6B-A63E-448F-86E5-CF3F12A29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8" name="Slide Number Placeholder 5">
            <a:extLst>
              <a:ext uri="{FF2B5EF4-FFF2-40B4-BE49-F238E27FC236}">
                <a16:creationId xmlns:a16="http://schemas.microsoft.com/office/drawing/2014/main" id="{5EC1D779-DE8A-45DF-9A79-70F63DD68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47649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5AC9-F6E1-46F9-8810-475475E17B9A}"/>
              </a:ext>
            </a:extLst>
          </p:cNvPr>
          <p:cNvSpPr>
            <a:spLocks noGrp="1"/>
          </p:cNvSpPr>
          <p:nvPr>
            <p:ph type="title" hasCustomPrompt="1"/>
          </p:nvPr>
        </p:nvSpPr>
        <p:spPr>
          <a:xfrm>
            <a:off x="5134980" y="848536"/>
            <a:ext cx="1929607"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9" name="Picture Placeholder 8">
            <a:extLst>
              <a:ext uri="{FF2B5EF4-FFF2-40B4-BE49-F238E27FC236}">
                <a16:creationId xmlns:a16="http://schemas.microsoft.com/office/drawing/2014/main" id="{952C02D9-C262-43C0-BE24-402661B0594A}"/>
              </a:ext>
            </a:extLst>
          </p:cNvPr>
          <p:cNvSpPr>
            <a:spLocks noGrp="1"/>
          </p:cNvSpPr>
          <p:nvPr>
            <p:ph type="pic" sz="quarter" idx="10" hasCustomPrompt="1"/>
          </p:nvPr>
        </p:nvSpPr>
        <p:spPr>
          <a:xfrm>
            <a:off x="-1" y="0"/>
            <a:ext cx="4495801" cy="6858000"/>
          </a:xfrm>
          <a:prstGeom prst="rect">
            <a:avLst/>
          </a:prstGeom>
        </p:spPr>
        <p:txBody>
          <a:bodyPr/>
          <a:lstStyle>
            <a:lvl1pPr marL="0" indent="0" algn="ctr">
              <a:buNone/>
              <a:defRPr/>
            </a:lvl1pPr>
          </a:lstStyle>
          <a:p>
            <a:r>
              <a:rPr lang="en-US" dirty="0"/>
              <a:t>Click to add photo</a:t>
            </a:r>
          </a:p>
        </p:txBody>
      </p:sp>
      <p:sp>
        <p:nvSpPr>
          <p:cNvPr id="15" name="Text Placeholder 10">
            <a:extLst>
              <a:ext uri="{FF2B5EF4-FFF2-40B4-BE49-F238E27FC236}">
                <a16:creationId xmlns:a16="http://schemas.microsoft.com/office/drawing/2014/main" id="{D8BD2DF2-5753-43B2-82AD-30DBE8004DEB}"/>
              </a:ext>
            </a:extLst>
          </p:cNvPr>
          <p:cNvSpPr>
            <a:spLocks noGrp="1"/>
          </p:cNvSpPr>
          <p:nvPr>
            <p:ph type="body" sz="quarter" idx="16" hasCustomPrompt="1"/>
          </p:nvPr>
        </p:nvSpPr>
        <p:spPr>
          <a:xfrm>
            <a:off x="5024359" y="2046233"/>
            <a:ext cx="3126583"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3A5FD5DB-8694-4BD8-819A-7AD23AAAEF4D}"/>
              </a:ext>
            </a:extLst>
          </p:cNvPr>
          <p:cNvSpPr>
            <a:spLocks noGrp="1"/>
          </p:cNvSpPr>
          <p:nvPr>
            <p:ph type="body" sz="quarter" idx="12" hasCustomPrompt="1"/>
          </p:nvPr>
        </p:nvSpPr>
        <p:spPr>
          <a:xfrm>
            <a:off x="5024359" y="2425736"/>
            <a:ext cx="3126583"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7" name="Text Placeholder 10">
            <a:extLst>
              <a:ext uri="{FF2B5EF4-FFF2-40B4-BE49-F238E27FC236}">
                <a16:creationId xmlns:a16="http://schemas.microsoft.com/office/drawing/2014/main" id="{1F5129C3-CFB0-408F-BE5C-AC32F5C68F13}"/>
              </a:ext>
            </a:extLst>
          </p:cNvPr>
          <p:cNvSpPr>
            <a:spLocks noGrp="1"/>
          </p:cNvSpPr>
          <p:nvPr>
            <p:ph type="body" sz="quarter" idx="17" hasCustomPrompt="1"/>
          </p:nvPr>
        </p:nvSpPr>
        <p:spPr>
          <a:xfrm>
            <a:off x="8526986" y="2046233"/>
            <a:ext cx="3281556"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2" name="Text Placeholder 10">
            <a:extLst>
              <a:ext uri="{FF2B5EF4-FFF2-40B4-BE49-F238E27FC236}">
                <a16:creationId xmlns:a16="http://schemas.microsoft.com/office/drawing/2014/main" id="{3344438D-488B-4739-95B6-56F81A25FACC}"/>
              </a:ext>
            </a:extLst>
          </p:cNvPr>
          <p:cNvSpPr>
            <a:spLocks noGrp="1"/>
          </p:cNvSpPr>
          <p:nvPr>
            <p:ph type="body" sz="quarter" idx="13" hasCustomPrompt="1"/>
          </p:nvPr>
        </p:nvSpPr>
        <p:spPr>
          <a:xfrm>
            <a:off x="8526986" y="2425736"/>
            <a:ext cx="3281556"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8" name="Text Placeholder 10">
            <a:extLst>
              <a:ext uri="{FF2B5EF4-FFF2-40B4-BE49-F238E27FC236}">
                <a16:creationId xmlns:a16="http://schemas.microsoft.com/office/drawing/2014/main" id="{A6F801D1-185D-4C5B-9855-3AD0372C33D8}"/>
              </a:ext>
            </a:extLst>
          </p:cNvPr>
          <p:cNvSpPr>
            <a:spLocks noGrp="1"/>
          </p:cNvSpPr>
          <p:nvPr>
            <p:ph type="body" sz="quarter" idx="18" hasCustomPrompt="1"/>
          </p:nvPr>
        </p:nvSpPr>
        <p:spPr>
          <a:xfrm>
            <a:off x="5024359" y="4180976"/>
            <a:ext cx="3126583"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3" name="Text Placeholder 10">
            <a:extLst>
              <a:ext uri="{FF2B5EF4-FFF2-40B4-BE49-F238E27FC236}">
                <a16:creationId xmlns:a16="http://schemas.microsoft.com/office/drawing/2014/main" id="{E46B3EF2-B93D-4E2D-8ECF-31A1DF927BE9}"/>
              </a:ext>
            </a:extLst>
          </p:cNvPr>
          <p:cNvSpPr>
            <a:spLocks noGrp="1"/>
          </p:cNvSpPr>
          <p:nvPr>
            <p:ph type="body" sz="quarter" idx="14" hasCustomPrompt="1"/>
          </p:nvPr>
        </p:nvSpPr>
        <p:spPr>
          <a:xfrm>
            <a:off x="5024359" y="4562976"/>
            <a:ext cx="3126583"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9" name="Text Placeholder 10">
            <a:extLst>
              <a:ext uri="{FF2B5EF4-FFF2-40B4-BE49-F238E27FC236}">
                <a16:creationId xmlns:a16="http://schemas.microsoft.com/office/drawing/2014/main" id="{35A8C3BD-2930-45A1-B3E0-EC8FA92B65F8}"/>
              </a:ext>
            </a:extLst>
          </p:cNvPr>
          <p:cNvSpPr>
            <a:spLocks noGrp="1"/>
          </p:cNvSpPr>
          <p:nvPr>
            <p:ph type="body" sz="quarter" idx="19" hasCustomPrompt="1"/>
          </p:nvPr>
        </p:nvSpPr>
        <p:spPr>
          <a:xfrm>
            <a:off x="8526986" y="4180976"/>
            <a:ext cx="3281556"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E7A5E528-A349-45DA-A841-E092311D8F76}"/>
              </a:ext>
            </a:extLst>
          </p:cNvPr>
          <p:cNvSpPr>
            <a:spLocks noGrp="1"/>
          </p:cNvSpPr>
          <p:nvPr>
            <p:ph type="body" sz="quarter" idx="15" hasCustomPrompt="1"/>
          </p:nvPr>
        </p:nvSpPr>
        <p:spPr>
          <a:xfrm>
            <a:off x="8526986" y="4562976"/>
            <a:ext cx="3281556"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0" name="Date Placeholder 3">
            <a:extLst>
              <a:ext uri="{FF2B5EF4-FFF2-40B4-BE49-F238E27FC236}">
                <a16:creationId xmlns:a16="http://schemas.microsoft.com/office/drawing/2014/main" id="{61AB9D5A-1951-48B0-9CAE-84FC869BE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31" name="Footer Placeholder 4">
            <a:extLst>
              <a:ext uri="{FF2B5EF4-FFF2-40B4-BE49-F238E27FC236}">
                <a16:creationId xmlns:a16="http://schemas.microsoft.com/office/drawing/2014/main" id="{3AEF9F4B-0EB4-4C9F-9159-80E393F3A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32" name="Slide Number Placeholder 5">
            <a:extLst>
              <a:ext uri="{FF2B5EF4-FFF2-40B4-BE49-F238E27FC236}">
                <a16:creationId xmlns:a16="http://schemas.microsoft.com/office/drawing/2014/main" id="{6BC4F905-196D-4DFF-9947-C56088B56F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03120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B5AB06-9792-445C-9B3C-103D5EBCE6D9}"/>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6AEFB40-063A-41A7-9581-865BBE62C3C5}"/>
              </a:ext>
            </a:extLst>
          </p:cNvPr>
          <p:cNvSpPr>
            <a:spLocks noGrp="1"/>
          </p:cNvSpPr>
          <p:nvPr>
            <p:ph type="title" hasCustomPrompt="1"/>
          </p:nvPr>
        </p:nvSpPr>
        <p:spPr>
          <a:xfrm>
            <a:off x="838200" y="597992"/>
            <a:ext cx="10515600" cy="994835"/>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5" name="Picture Placeholder 4">
            <a:extLst>
              <a:ext uri="{FF2B5EF4-FFF2-40B4-BE49-F238E27FC236}">
                <a16:creationId xmlns:a16="http://schemas.microsoft.com/office/drawing/2014/main" id="{4C3BAD53-6B4A-490D-BE06-B5A0B068755B}"/>
              </a:ext>
            </a:extLst>
          </p:cNvPr>
          <p:cNvSpPr>
            <a:spLocks noGrp="1"/>
          </p:cNvSpPr>
          <p:nvPr>
            <p:ph type="pic" sz="quarter" idx="23"/>
          </p:nvPr>
        </p:nvSpPr>
        <p:spPr>
          <a:xfrm>
            <a:off x="1632608" y="2982740"/>
            <a:ext cx="603504" cy="603504"/>
          </a:xfrm>
          <a:prstGeom prst="rect">
            <a:avLst/>
          </a:prstGeom>
        </p:spPr>
        <p:txBody>
          <a:bodyPr/>
          <a:lstStyle>
            <a:lvl1pPr marL="0" indent="0" algn="ctr">
              <a:buNone/>
              <a:defRPr sz="1100"/>
            </a:lvl1pPr>
          </a:lstStyle>
          <a:p>
            <a:r>
              <a:rPr lang="en-US"/>
              <a:t>Click icon to add picture</a:t>
            </a:r>
            <a:endParaRPr lang="en-US" dirty="0"/>
          </a:p>
        </p:txBody>
      </p:sp>
      <p:sp>
        <p:nvSpPr>
          <p:cNvPr id="22" name="Picture Placeholder 4">
            <a:extLst>
              <a:ext uri="{FF2B5EF4-FFF2-40B4-BE49-F238E27FC236}">
                <a16:creationId xmlns:a16="http://schemas.microsoft.com/office/drawing/2014/main" id="{30E1FC4A-DE44-4B85-856E-E2480DF55A80}"/>
              </a:ext>
            </a:extLst>
          </p:cNvPr>
          <p:cNvSpPr>
            <a:spLocks noGrp="1"/>
          </p:cNvSpPr>
          <p:nvPr>
            <p:ph type="pic" sz="quarter" idx="24"/>
          </p:nvPr>
        </p:nvSpPr>
        <p:spPr>
          <a:xfrm>
            <a:off x="4388240" y="2981421"/>
            <a:ext cx="603504" cy="594360"/>
          </a:xfrm>
          <a:prstGeom prst="rect">
            <a:avLst/>
          </a:prstGeom>
        </p:spPr>
        <p:txBody>
          <a:bodyPr/>
          <a:lstStyle>
            <a:lvl1pPr marL="0" indent="0" algn="ctr">
              <a:buNone/>
              <a:defRPr sz="1100"/>
            </a:lvl1pPr>
          </a:lstStyle>
          <a:p>
            <a:r>
              <a:rPr lang="en-US"/>
              <a:t>Click icon to add picture</a:t>
            </a:r>
            <a:endParaRPr lang="en-US" dirty="0"/>
          </a:p>
        </p:txBody>
      </p:sp>
      <p:sp>
        <p:nvSpPr>
          <p:cNvPr id="23" name="Picture Placeholder 4">
            <a:extLst>
              <a:ext uri="{FF2B5EF4-FFF2-40B4-BE49-F238E27FC236}">
                <a16:creationId xmlns:a16="http://schemas.microsoft.com/office/drawing/2014/main" id="{02E70B7A-F000-4D8D-9BDF-E10FF6B38374}"/>
              </a:ext>
            </a:extLst>
          </p:cNvPr>
          <p:cNvSpPr>
            <a:spLocks noGrp="1"/>
          </p:cNvSpPr>
          <p:nvPr>
            <p:ph type="pic" sz="quarter" idx="25"/>
          </p:nvPr>
        </p:nvSpPr>
        <p:spPr>
          <a:xfrm>
            <a:off x="7182902" y="2983163"/>
            <a:ext cx="603504" cy="603504"/>
          </a:xfrm>
          <a:prstGeom prst="rect">
            <a:avLst/>
          </a:prstGeom>
        </p:spPr>
        <p:txBody>
          <a:bodyPr/>
          <a:lstStyle>
            <a:lvl1pPr marL="0" indent="0" algn="ctr">
              <a:buNone/>
              <a:defRPr sz="1100"/>
            </a:lvl1pPr>
          </a:lstStyle>
          <a:p>
            <a:r>
              <a:rPr lang="en-US"/>
              <a:t>Click icon to add picture</a:t>
            </a:r>
            <a:endParaRPr lang="en-US" dirty="0"/>
          </a:p>
        </p:txBody>
      </p:sp>
      <p:sp>
        <p:nvSpPr>
          <p:cNvPr id="24" name="Picture Placeholder 4">
            <a:extLst>
              <a:ext uri="{FF2B5EF4-FFF2-40B4-BE49-F238E27FC236}">
                <a16:creationId xmlns:a16="http://schemas.microsoft.com/office/drawing/2014/main" id="{1CED61F8-3F2F-4611-8E56-88AAF763257E}"/>
              </a:ext>
            </a:extLst>
          </p:cNvPr>
          <p:cNvSpPr>
            <a:spLocks noGrp="1"/>
          </p:cNvSpPr>
          <p:nvPr>
            <p:ph type="pic" sz="quarter" idx="26"/>
          </p:nvPr>
        </p:nvSpPr>
        <p:spPr>
          <a:xfrm>
            <a:off x="9927648" y="3001928"/>
            <a:ext cx="594360" cy="594360"/>
          </a:xfrm>
          <a:prstGeom prst="rect">
            <a:avLst/>
          </a:prstGeom>
        </p:spPr>
        <p:txBody>
          <a:bodyPr/>
          <a:lstStyle>
            <a:lvl1pPr marL="0" indent="0" algn="ctr">
              <a:buNone/>
              <a:defRPr sz="1100"/>
            </a:lvl1pPr>
          </a:lstStyle>
          <a:p>
            <a:r>
              <a:rPr lang="en-US"/>
              <a:t>Click icon to add picture</a:t>
            </a:r>
            <a:endParaRPr lang="en-US" dirty="0"/>
          </a:p>
        </p:txBody>
      </p:sp>
      <p:sp>
        <p:nvSpPr>
          <p:cNvPr id="30" name="Text Placeholder 10">
            <a:extLst>
              <a:ext uri="{FF2B5EF4-FFF2-40B4-BE49-F238E27FC236}">
                <a16:creationId xmlns:a16="http://schemas.microsoft.com/office/drawing/2014/main" id="{B7058D0A-FADA-4AE8-99E1-90B4E5D358AC}"/>
              </a:ext>
            </a:extLst>
          </p:cNvPr>
          <p:cNvSpPr>
            <a:spLocks noGrp="1"/>
          </p:cNvSpPr>
          <p:nvPr>
            <p:ph type="body" sz="quarter" idx="16" hasCustomPrompt="1"/>
          </p:nvPr>
        </p:nvSpPr>
        <p:spPr>
          <a:xfrm>
            <a:off x="7408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28" name="Text Placeholder 10">
            <a:extLst>
              <a:ext uri="{FF2B5EF4-FFF2-40B4-BE49-F238E27FC236}">
                <a16:creationId xmlns:a16="http://schemas.microsoft.com/office/drawing/2014/main" id="{3B7B90F8-2155-4E8A-BCE9-7780EE14ED2C}"/>
              </a:ext>
            </a:extLst>
          </p:cNvPr>
          <p:cNvSpPr>
            <a:spLocks noGrp="1"/>
          </p:cNvSpPr>
          <p:nvPr>
            <p:ph type="body" sz="quarter" idx="12" hasCustomPrompt="1"/>
          </p:nvPr>
        </p:nvSpPr>
        <p:spPr>
          <a:xfrm>
            <a:off x="7408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4" name="Text Placeholder 10">
            <a:extLst>
              <a:ext uri="{FF2B5EF4-FFF2-40B4-BE49-F238E27FC236}">
                <a16:creationId xmlns:a16="http://schemas.microsoft.com/office/drawing/2014/main" id="{9C0C6E63-A45B-409B-824C-FAA0CC56EC89}"/>
              </a:ext>
            </a:extLst>
          </p:cNvPr>
          <p:cNvSpPr>
            <a:spLocks noGrp="1"/>
          </p:cNvSpPr>
          <p:nvPr>
            <p:ph type="body" sz="quarter" idx="18" hasCustomPrompt="1"/>
          </p:nvPr>
        </p:nvSpPr>
        <p:spPr>
          <a:xfrm>
            <a:off x="35085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3" name="Text Placeholder 10">
            <a:extLst>
              <a:ext uri="{FF2B5EF4-FFF2-40B4-BE49-F238E27FC236}">
                <a16:creationId xmlns:a16="http://schemas.microsoft.com/office/drawing/2014/main" id="{B910C319-3589-469F-9A8A-173CB714BA47}"/>
              </a:ext>
            </a:extLst>
          </p:cNvPr>
          <p:cNvSpPr>
            <a:spLocks noGrp="1"/>
          </p:cNvSpPr>
          <p:nvPr>
            <p:ph type="body" sz="quarter" idx="17" hasCustomPrompt="1"/>
          </p:nvPr>
        </p:nvSpPr>
        <p:spPr>
          <a:xfrm>
            <a:off x="35085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6" name="Text Placeholder 10">
            <a:extLst>
              <a:ext uri="{FF2B5EF4-FFF2-40B4-BE49-F238E27FC236}">
                <a16:creationId xmlns:a16="http://schemas.microsoft.com/office/drawing/2014/main" id="{D9802FCD-21E3-4F6F-B57C-02AEB618FE8B}"/>
              </a:ext>
            </a:extLst>
          </p:cNvPr>
          <p:cNvSpPr>
            <a:spLocks noGrp="1"/>
          </p:cNvSpPr>
          <p:nvPr>
            <p:ph type="body" sz="quarter" idx="20" hasCustomPrompt="1"/>
          </p:nvPr>
        </p:nvSpPr>
        <p:spPr>
          <a:xfrm>
            <a:off x="63034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5" name="Text Placeholder 10">
            <a:extLst>
              <a:ext uri="{FF2B5EF4-FFF2-40B4-BE49-F238E27FC236}">
                <a16:creationId xmlns:a16="http://schemas.microsoft.com/office/drawing/2014/main" id="{4AFEE648-F3AD-453E-895B-F43C7415C7BC}"/>
              </a:ext>
            </a:extLst>
          </p:cNvPr>
          <p:cNvSpPr>
            <a:spLocks noGrp="1"/>
          </p:cNvSpPr>
          <p:nvPr>
            <p:ph type="body" sz="quarter" idx="19" hasCustomPrompt="1"/>
          </p:nvPr>
        </p:nvSpPr>
        <p:spPr>
          <a:xfrm>
            <a:off x="63034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8" name="Text Placeholder 10">
            <a:extLst>
              <a:ext uri="{FF2B5EF4-FFF2-40B4-BE49-F238E27FC236}">
                <a16:creationId xmlns:a16="http://schemas.microsoft.com/office/drawing/2014/main" id="{AA760860-8E89-42DD-87FD-F9951F283727}"/>
              </a:ext>
            </a:extLst>
          </p:cNvPr>
          <p:cNvSpPr>
            <a:spLocks noGrp="1"/>
          </p:cNvSpPr>
          <p:nvPr>
            <p:ph type="body" sz="quarter" idx="22" hasCustomPrompt="1"/>
          </p:nvPr>
        </p:nvSpPr>
        <p:spPr>
          <a:xfrm>
            <a:off x="90711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7" name="Text Placeholder 10">
            <a:extLst>
              <a:ext uri="{FF2B5EF4-FFF2-40B4-BE49-F238E27FC236}">
                <a16:creationId xmlns:a16="http://schemas.microsoft.com/office/drawing/2014/main" id="{5FD2DFE0-D25E-4B72-A2B4-C40CF72D522E}"/>
              </a:ext>
            </a:extLst>
          </p:cNvPr>
          <p:cNvSpPr>
            <a:spLocks noGrp="1"/>
          </p:cNvSpPr>
          <p:nvPr>
            <p:ph type="body" sz="quarter" idx="21" hasCustomPrompt="1"/>
          </p:nvPr>
        </p:nvSpPr>
        <p:spPr>
          <a:xfrm>
            <a:off x="90711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0" name="Date Placeholder 3">
            <a:extLst>
              <a:ext uri="{FF2B5EF4-FFF2-40B4-BE49-F238E27FC236}">
                <a16:creationId xmlns:a16="http://schemas.microsoft.com/office/drawing/2014/main" id="{573EDDB2-8AC2-4A88-95EE-20082E77DE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41" name="Footer Placeholder 4">
            <a:extLst>
              <a:ext uri="{FF2B5EF4-FFF2-40B4-BE49-F238E27FC236}">
                <a16:creationId xmlns:a16="http://schemas.microsoft.com/office/drawing/2014/main" id="{325A34CF-B8DC-4A28-86BC-8D450E3D3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42" name="Slide Number Placeholder 5">
            <a:extLst>
              <a:ext uri="{FF2B5EF4-FFF2-40B4-BE49-F238E27FC236}">
                <a16:creationId xmlns:a16="http://schemas.microsoft.com/office/drawing/2014/main" id="{3F009426-0603-4EF7-8DE1-0CA50818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14765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duct Benefits">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E090415B-A73D-4D17-B5FA-F442D6C0EB27}"/>
              </a:ext>
            </a:extLst>
          </p:cNvPr>
          <p:cNvSpPr>
            <a:spLocks noGrp="1"/>
          </p:cNvSpPr>
          <p:nvPr>
            <p:ph type="pic" sz="quarter" idx="10" hasCustomPrompt="1"/>
          </p:nvPr>
        </p:nvSpPr>
        <p:spPr>
          <a:xfrm>
            <a:off x="0" y="0"/>
            <a:ext cx="12192000" cy="3429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AB9CB337-B3D4-443D-99C2-B7AE9EB5D243}"/>
              </a:ext>
            </a:extLst>
          </p:cNvPr>
          <p:cNvSpPr>
            <a:spLocks noGrp="1"/>
          </p:cNvSpPr>
          <p:nvPr>
            <p:ph type="title" hasCustomPrompt="1"/>
          </p:nvPr>
        </p:nvSpPr>
        <p:spPr>
          <a:xfrm>
            <a:off x="81279" y="-136525"/>
            <a:ext cx="4979773" cy="6858000"/>
          </a:xfrm>
          <a:prstGeom prst="rect">
            <a:avLst/>
          </a:prstGeom>
          <a:solidFill>
            <a:schemeClr val="accent2">
              <a:alpha val="92000"/>
            </a:schemeClr>
          </a:solidFill>
        </p:spPr>
        <p:txBody>
          <a:bodyPr tIns="3246120" anchor="ctr"/>
          <a:lstStyle>
            <a:lvl1pPr algn="ctr">
              <a:defRPr sz="2400" cap="all" spc="100" baseline="0">
                <a:solidFill>
                  <a:schemeClr val="bg1"/>
                </a:solidFill>
              </a:defRPr>
            </a:lvl1pPr>
          </a:lstStyle>
          <a:p>
            <a:r>
              <a:rPr lang="en-US" dirty="0"/>
              <a:t>Add title</a:t>
            </a:r>
          </a:p>
        </p:txBody>
      </p:sp>
      <p:sp>
        <p:nvSpPr>
          <p:cNvPr id="8" name="Date Placeholder 3">
            <a:extLst>
              <a:ext uri="{FF2B5EF4-FFF2-40B4-BE49-F238E27FC236}">
                <a16:creationId xmlns:a16="http://schemas.microsoft.com/office/drawing/2014/main" id="{C9AB6E92-BF31-4AA5-B407-78E1D7795A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9" name="Footer Placeholder 4">
            <a:extLst>
              <a:ext uri="{FF2B5EF4-FFF2-40B4-BE49-F238E27FC236}">
                <a16:creationId xmlns:a16="http://schemas.microsoft.com/office/drawing/2014/main" id="{3803124F-8B71-4805-8DBD-A3AB3ED43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99A9D64C-A9E2-4148-B514-933547C5B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
        <p:nvSpPr>
          <p:cNvPr id="15" name="Text Placeholder 10">
            <a:extLst>
              <a:ext uri="{FF2B5EF4-FFF2-40B4-BE49-F238E27FC236}">
                <a16:creationId xmlns:a16="http://schemas.microsoft.com/office/drawing/2014/main" id="{4218B468-C542-4326-86FA-43DF3A4F3DB9}"/>
              </a:ext>
            </a:extLst>
          </p:cNvPr>
          <p:cNvSpPr>
            <a:spLocks noGrp="1"/>
          </p:cNvSpPr>
          <p:nvPr>
            <p:ph type="body" sz="quarter" idx="16" hasCustomPrompt="1"/>
          </p:nvPr>
        </p:nvSpPr>
        <p:spPr>
          <a:xfrm>
            <a:off x="5743575" y="3972253"/>
            <a:ext cx="5859420" cy="1769419"/>
          </a:xfrm>
          <a:prstGeom prst="rect">
            <a:avLst/>
          </a:prstGeom>
        </p:spPr>
        <p:txBody>
          <a:bodyPr anchor="ctr"/>
          <a:lstStyle>
            <a:lvl1pPr marL="0" indent="0" algn="l">
              <a:lnSpc>
                <a:spcPct val="200000"/>
              </a:lnSpc>
              <a:spcBef>
                <a:spcPts val="0"/>
              </a:spcBef>
              <a:buNone/>
              <a:defRPr sz="1800" cap="none" spc="100" baseline="0">
                <a:solidFill>
                  <a:schemeClr val="tx1"/>
                </a:solidFill>
                <a:latin typeface="+mn-lt"/>
              </a:defRPr>
            </a:lvl1pPr>
          </a:lstStyle>
          <a:p>
            <a:pPr lvl="0"/>
            <a:r>
              <a:rPr lang="en-US" dirty="0"/>
              <a:t>Click to add subtitle</a:t>
            </a:r>
          </a:p>
        </p:txBody>
      </p:sp>
    </p:spTree>
    <p:extLst>
      <p:ext uri="{BB962C8B-B14F-4D97-AF65-F5344CB8AC3E}">
        <p14:creationId xmlns:p14="http://schemas.microsoft.com/office/powerpoint/2010/main" val="417042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0" y="2375848"/>
            <a:ext cx="12192000" cy="4491182"/>
          </a:xfrm>
          <a:prstGeom prst="rect">
            <a:avLst/>
          </a:prstGeom>
          <a:solidFill>
            <a:schemeClr val="accent4">
              <a:lumMod val="50000"/>
              <a:alpha val="55000"/>
            </a:schemeClr>
          </a:solidFill>
        </p:spPr>
        <p:txBody>
          <a:bodyPr lIns="3657600" tIns="182880" rIns="3657600"/>
          <a:lstStyle>
            <a:lvl1pPr algn="ctr">
              <a:defRPr sz="6000" cap="all" spc="100" baseline="0">
                <a:solidFill>
                  <a:schemeClr val="accent5"/>
                </a:solidFill>
              </a:defRPr>
            </a:lvl1pPr>
          </a:lstStyle>
          <a:p>
            <a:r>
              <a:rPr lang="en-US" dirty="0"/>
              <a:t>Click to add title</a:t>
            </a:r>
          </a:p>
        </p:txBody>
      </p:sp>
    </p:spTree>
    <p:extLst>
      <p:ext uri="{BB962C8B-B14F-4D97-AF65-F5344CB8AC3E}">
        <p14:creationId xmlns:p14="http://schemas.microsoft.com/office/powerpoint/2010/main" val="114832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siness Model">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1" y="0"/>
            <a:ext cx="6772276"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7D906EC1-D867-4113-B1E4-72ADCC4B1586}"/>
              </a:ext>
            </a:extLst>
          </p:cNvPr>
          <p:cNvSpPr>
            <a:spLocks noGrp="1"/>
          </p:cNvSpPr>
          <p:nvPr>
            <p:ph type="title" hasCustomPrompt="1"/>
          </p:nvPr>
        </p:nvSpPr>
        <p:spPr>
          <a:xfrm>
            <a:off x="1861354" y="790901"/>
            <a:ext cx="3049568" cy="640698"/>
          </a:xfrm>
          <a:prstGeom prst="rect">
            <a:avLst/>
          </a:prstGeom>
          <a:gradFill>
            <a:gsLst>
              <a:gs pos="50000">
                <a:schemeClr val="accent1">
                  <a:lumMod val="5000"/>
                  <a:lumOff val="95000"/>
                  <a:alpha val="0"/>
                </a:schemeClr>
              </a:gs>
              <a:gs pos="50000">
                <a:schemeClr val="accent5">
                  <a:alpha val="10000"/>
                </a:schemeClr>
              </a:gs>
            </a:gsLst>
            <a:lin ang="0" scaled="0"/>
          </a:gradFill>
          <a:ln w="28575">
            <a:solidFill>
              <a:schemeClr val="bg1"/>
            </a:solidFill>
          </a:ln>
        </p:spPr>
        <p:txBody>
          <a:bodyPr anchor="ctr"/>
          <a:lstStyle>
            <a:lvl1pPr algn="ctr">
              <a:defRPr sz="2400" cap="all" spc="100" baseline="0">
                <a:solidFill>
                  <a:schemeClr val="bg1"/>
                </a:solidFill>
              </a:defRPr>
            </a:lvl1pPr>
          </a:lstStyle>
          <a:p>
            <a:r>
              <a:rPr lang="en-US" dirty="0"/>
              <a:t>Add title</a:t>
            </a:r>
          </a:p>
        </p:txBody>
      </p:sp>
      <p:sp>
        <p:nvSpPr>
          <p:cNvPr id="16" name="Text Placeholder 10">
            <a:extLst>
              <a:ext uri="{FF2B5EF4-FFF2-40B4-BE49-F238E27FC236}">
                <a16:creationId xmlns:a16="http://schemas.microsoft.com/office/drawing/2014/main" id="{782CE97E-7FF6-4E8B-AF42-9777A2451F87}"/>
              </a:ext>
            </a:extLst>
          </p:cNvPr>
          <p:cNvSpPr>
            <a:spLocks noGrp="1"/>
          </p:cNvSpPr>
          <p:nvPr>
            <p:ph type="body" sz="quarter" idx="16" hasCustomPrompt="1"/>
          </p:nvPr>
        </p:nvSpPr>
        <p:spPr>
          <a:xfrm>
            <a:off x="7822086" y="826720"/>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F57B5FEE-44D7-4F94-A843-EC7BD802D827}"/>
              </a:ext>
            </a:extLst>
          </p:cNvPr>
          <p:cNvSpPr>
            <a:spLocks noGrp="1"/>
          </p:cNvSpPr>
          <p:nvPr>
            <p:ph type="body" sz="quarter" idx="12" hasCustomPrompt="1"/>
          </p:nvPr>
        </p:nvSpPr>
        <p:spPr>
          <a:xfrm>
            <a:off x="7822086" y="1206225"/>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6" name="Text Placeholder 10">
            <a:extLst>
              <a:ext uri="{FF2B5EF4-FFF2-40B4-BE49-F238E27FC236}">
                <a16:creationId xmlns:a16="http://schemas.microsoft.com/office/drawing/2014/main" id="{4250112D-DE79-407A-BBAB-B2BB2CB881C5}"/>
              </a:ext>
            </a:extLst>
          </p:cNvPr>
          <p:cNvSpPr>
            <a:spLocks noGrp="1"/>
          </p:cNvSpPr>
          <p:nvPr>
            <p:ph type="body" sz="quarter" idx="18" hasCustomPrompt="1"/>
          </p:nvPr>
        </p:nvSpPr>
        <p:spPr>
          <a:xfrm>
            <a:off x="7822086" y="2666702"/>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5" name="Text Placeholder 10">
            <a:extLst>
              <a:ext uri="{FF2B5EF4-FFF2-40B4-BE49-F238E27FC236}">
                <a16:creationId xmlns:a16="http://schemas.microsoft.com/office/drawing/2014/main" id="{1C55DCE1-6E6B-4CDD-A9D8-B2A003485698}"/>
              </a:ext>
            </a:extLst>
          </p:cNvPr>
          <p:cNvSpPr>
            <a:spLocks noGrp="1"/>
          </p:cNvSpPr>
          <p:nvPr>
            <p:ph type="body" sz="quarter" idx="17" hasCustomPrompt="1"/>
          </p:nvPr>
        </p:nvSpPr>
        <p:spPr>
          <a:xfrm>
            <a:off x="7822086" y="3046207"/>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9" name="Text Placeholder 10">
            <a:extLst>
              <a:ext uri="{FF2B5EF4-FFF2-40B4-BE49-F238E27FC236}">
                <a16:creationId xmlns:a16="http://schemas.microsoft.com/office/drawing/2014/main" id="{9CAE3862-A5E9-4B70-8F14-8F5BFEE3AAEC}"/>
              </a:ext>
            </a:extLst>
          </p:cNvPr>
          <p:cNvSpPr>
            <a:spLocks noGrp="1"/>
          </p:cNvSpPr>
          <p:nvPr>
            <p:ph type="body" sz="quarter" idx="20" hasCustomPrompt="1"/>
          </p:nvPr>
        </p:nvSpPr>
        <p:spPr>
          <a:xfrm>
            <a:off x="7822086" y="4536575"/>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8" name="Text Placeholder 10">
            <a:extLst>
              <a:ext uri="{FF2B5EF4-FFF2-40B4-BE49-F238E27FC236}">
                <a16:creationId xmlns:a16="http://schemas.microsoft.com/office/drawing/2014/main" id="{34C23C4D-3C16-4A17-BF8A-A9C4E2F013E3}"/>
              </a:ext>
            </a:extLst>
          </p:cNvPr>
          <p:cNvSpPr>
            <a:spLocks noGrp="1"/>
          </p:cNvSpPr>
          <p:nvPr>
            <p:ph type="body" sz="quarter" idx="19" hasCustomPrompt="1"/>
          </p:nvPr>
        </p:nvSpPr>
        <p:spPr>
          <a:xfrm>
            <a:off x="7822086" y="4916080"/>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E0398655-42A6-4DBC-9542-9A8D10B44A63}"/>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9" name="Footer Placeholder 4">
            <a:extLst>
              <a:ext uri="{FF2B5EF4-FFF2-40B4-BE49-F238E27FC236}">
                <a16:creationId xmlns:a16="http://schemas.microsoft.com/office/drawing/2014/main" id="{1FF7C44B-1689-4CA8-B0BC-0671EA12750F}"/>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effectLst/>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7D6105C8-7607-448C-9CD2-9CA33B49B4DB}"/>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00423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Opportunity Overvie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78E2C-0F13-417A-AD7A-E478D5C3BD4C}"/>
              </a:ext>
            </a:extLst>
          </p:cNvPr>
          <p:cNvSpPr>
            <a:spLocks noGrp="1"/>
          </p:cNvSpPr>
          <p:nvPr>
            <p:ph type="title" hasCustomPrompt="1"/>
          </p:nvPr>
        </p:nvSpPr>
        <p:spPr>
          <a:xfrm>
            <a:off x="808382" y="422661"/>
            <a:ext cx="5200532" cy="720399"/>
          </a:xfrm>
          <a:prstGeom prst="rect">
            <a:avLst/>
          </a:prstGeom>
        </p:spPr>
        <p:txBody>
          <a:bodyPr anchor="ctr"/>
          <a:lstStyle>
            <a:lvl1pPr algn="l">
              <a:defRPr sz="2400" cap="all" spc="100" baseline="0">
                <a:solidFill>
                  <a:schemeClr val="accent2"/>
                </a:solidFill>
              </a:defRPr>
            </a:lvl1pPr>
          </a:lstStyle>
          <a:p>
            <a:r>
              <a:rPr lang="en-US" dirty="0"/>
              <a:t>Click to add title</a:t>
            </a:r>
          </a:p>
        </p:txBody>
      </p:sp>
      <p:sp>
        <p:nvSpPr>
          <p:cNvPr id="15" name="Text Placeholder 10">
            <a:extLst>
              <a:ext uri="{FF2B5EF4-FFF2-40B4-BE49-F238E27FC236}">
                <a16:creationId xmlns:a16="http://schemas.microsoft.com/office/drawing/2014/main" id="{30892B14-4811-4781-A0D4-2D26A55DFF2F}"/>
              </a:ext>
            </a:extLst>
          </p:cNvPr>
          <p:cNvSpPr>
            <a:spLocks noGrp="1"/>
          </p:cNvSpPr>
          <p:nvPr>
            <p:ph type="body" sz="quarter" idx="16" hasCustomPrompt="1"/>
          </p:nvPr>
        </p:nvSpPr>
        <p:spPr>
          <a:xfrm>
            <a:off x="920003" y="1617548"/>
            <a:ext cx="876929" cy="720399"/>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2" name="Text Placeholder 10">
            <a:extLst>
              <a:ext uri="{FF2B5EF4-FFF2-40B4-BE49-F238E27FC236}">
                <a16:creationId xmlns:a16="http://schemas.microsoft.com/office/drawing/2014/main" id="{950B6E72-89BA-408A-B2C8-8424747605D1}"/>
              </a:ext>
            </a:extLst>
          </p:cNvPr>
          <p:cNvSpPr>
            <a:spLocks noGrp="1"/>
          </p:cNvSpPr>
          <p:nvPr>
            <p:ph type="body" sz="quarter" idx="18" hasCustomPrompt="1"/>
          </p:nvPr>
        </p:nvSpPr>
        <p:spPr>
          <a:xfrm>
            <a:off x="920003" y="3180036"/>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4" name="Text Placeholder 10">
            <a:extLst>
              <a:ext uri="{FF2B5EF4-FFF2-40B4-BE49-F238E27FC236}">
                <a16:creationId xmlns:a16="http://schemas.microsoft.com/office/drawing/2014/main" id="{1FCE449C-D340-41D2-BDD5-5A31068FC8B8}"/>
              </a:ext>
            </a:extLst>
          </p:cNvPr>
          <p:cNvSpPr>
            <a:spLocks noGrp="1"/>
          </p:cNvSpPr>
          <p:nvPr>
            <p:ph type="body" sz="quarter" idx="20" hasCustomPrompt="1"/>
          </p:nvPr>
        </p:nvSpPr>
        <p:spPr>
          <a:xfrm>
            <a:off x="920003" y="4760985"/>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14" name="Text Placeholder 10">
            <a:extLst>
              <a:ext uri="{FF2B5EF4-FFF2-40B4-BE49-F238E27FC236}">
                <a16:creationId xmlns:a16="http://schemas.microsoft.com/office/drawing/2014/main" id="{41E2BD66-8465-46D7-9283-569B4EE4590B}"/>
              </a:ext>
            </a:extLst>
          </p:cNvPr>
          <p:cNvSpPr>
            <a:spLocks noGrp="1"/>
          </p:cNvSpPr>
          <p:nvPr>
            <p:ph type="body" sz="quarter" idx="12" hasCustomPrompt="1"/>
          </p:nvPr>
        </p:nvSpPr>
        <p:spPr>
          <a:xfrm>
            <a:off x="2102977" y="1456753"/>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1" name="Text Placeholder 10">
            <a:extLst>
              <a:ext uri="{FF2B5EF4-FFF2-40B4-BE49-F238E27FC236}">
                <a16:creationId xmlns:a16="http://schemas.microsoft.com/office/drawing/2014/main" id="{13CFC961-1ED9-4817-9DB9-A1F1D0FD2ABA}"/>
              </a:ext>
            </a:extLst>
          </p:cNvPr>
          <p:cNvSpPr>
            <a:spLocks noGrp="1"/>
          </p:cNvSpPr>
          <p:nvPr>
            <p:ph type="body" sz="quarter" idx="17" hasCustomPrompt="1"/>
          </p:nvPr>
        </p:nvSpPr>
        <p:spPr>
          <a:xfrm>
            <a:off x="2102977" y="3031685"/>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3" name="Text Placeholder 10">
            <a:extLst>
              <a:ext uri="{FF2B5EF4-FFF2-40B4-BE49-F238E27FC236}">
                <a16:creationId xmlns:a16="http://schemas.microsoft.com/office/drawing/2014/main" id="{7E0D9B8E-402D-44A1-920E-4838543BD9F3}"/>
              </a:ext>
            </a:extLst>
          </p:cNvPr>
          <p:cNvSpPr>
            <a:spLocks noGrp="1"/>
          </p:cNvSpPr>
          <p:nvPr>
            <p:ph type="body" sz="quarter" idx="19" hasCustomPrompt="1"/>
          </p:nvPr>
        </p:nvSpPr>
        <p:spPr>
          <a:xfrm>
            <a:off x="2102977" y="4612634"/>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5" name="Date Placeholder 3">
            <a:extLst>
              <a:ext uri="{FF2B5EF4-FFF2-40B4-BE49-F238E27FC236}">
                <a16:creationId xmlns:a16="http://schemas.microsoft.com/office/drawing/2014/main" id="{64607288-5296-4BAF-B405-7F1902FA0EF0}"/>
              </a:ext>
            </a:extLst>
          </p:cNvPr>
          <p:cNvSpPr>
            <a:spLocks noGrp="1"/>
          </p:cNvSpPr>
          <p:nvPr>
            <p:ph type="dt" sz="half" idx="2"/>
          </p:nvPr>
        </p:nvSpPr>
        <p:spPr>
          <a:xfrm>
            <a:off x="0" y="6248018"/>
            <a:ext cx="2435528" cy="614850"/>
          </a:xfrm>
          <a:prstGeom prst="rect">
            <a:avLst/>
          </a:prstGeom>
          <a:solidFill>
            <a:schemeClr val="accent2">
              <a:alpha val="92000"/>
            </a:schemeClr>
          </a:solidFill>
        </p:spPr>
        <p:txBody>
          <a:bodyPr vert="horz" lIns="27432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8" name="Picture Placeholder 8">
            <a:extLst>
              <a:ext uri="{FF2B5EF4-FFF2-40B4-BE49-F238E27FC236}">
                <a16:creationId xmlns:a16="http://schemas.microsoft.com/office/drawing/2014/main" id="{61341B70-2018-4DBE-BB9A-D1F7A895F9BE}"/>
              </a:ext>
            </a:extLst>
          </p:cNvPr>
          <p:cNvSpPr>
            <a:spLocks noGrp="1"/>
          </p:cNvSpPr>
          <p:nvPr>
            <p:ph type="pic" sz="quarter" idx="10" hasCustomPrompt="1"/>
          </p:nvPr>
        </p:nvSpPr>
        <p:spPr>
          <a:xfrm>
            <a:off x="6384174" y="0"/>
            <a:ext cx="5807825" cy="6858000"/>
          </a:xfrm>
          <a:prstGeom prst="rect">
            <a:avLst/>
          </a:prstGeom>
        </p:spPr>
        <p:txBody>
          <a:bodyPr/>
          <a:lstStyle>
            <a:lvl1pPr marL="0" indent="0" algn="ctr">
              <a:buNone/>
              <a:defRPr/>
            </a:lvl1pPr>
          </a:lstStyle>
          <a:p>
            <a:r>
              <a:rPr lang="en-US" dirty="0"/>
              <a:t>Click to add photo</a:t>
            </a:r>
          </a:p>
        </p:txBody>
      </p:sp>
      <p:sp>
        <p:nvSpPr>
          <p:cNvPr id="13" name="Footer Placeholder 3">
            <a:extLst>
              <a:ext uri="{FF2B5EF4-FFF2-40B4-BE49-F238E27FC236}">
                <a16:creationId xmlns:a16="http://schemas.microsoft.com/office/drawing/2014/main" id="{83CCEE28-12C2-4138-9214-420B5A5BCEC1}"/>
              </a:ext>
            </a:extLst>
          </p:cNvPr>
          <p:cNvSpPr>
            <a:spLocks noGrp="1"/>
          </p:cNvSpPr>
          <p:nvPr>
            <p:ph type="ftr" sz="quarter" idx="11"/>
          </p:nvPr>
        </p:nvSpPr>
        <p:spPr>
          <a:xfrm>
            <a:off x="2439762" y="6248018"/>
            <a:ext cx="7267426" cy="620868"/>
          </a:xfrm>
          <a:prstGeom prst="rect">
            <a:avLst/>
          </a:prstGeom>
          <a:solidFill>
            <a:schemeClr val="accent2">
              <a:alpha val="92000"/>
            </a:schemeClr>
          </a:solidFill>
        </p:spPr>
        <p:txBody>
          <a:bodyPr tIns="0"/>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27" name="Slide Number Placeholder 5">
            <a:extLst>
              <a:ext uri="{FF2B5EF4-FFF2-40B4-BE49-F238E27FC236}">
                <a16:creationId xmlns:a16="http://schemas.microsoft.com/office/drawing/2014/main" id="{347ECA7D-7D2B-475F-874D-51236135A6E9}"/>
              </a:ext>
            </a:extLst>
          </p:cNvPr>
          <p:cNvSpPr>
            <a:spLocks noGrp="1"/>
          </p:cNvSpPr>
          <p:nvPr>
            <p:ph type="sldNum" sz="quarter" idx="4"/>
          </p:nvPr>
        </p:nvSpPr>
        <p:spPr>
          <a:xfrm>
            <a:off x="9707188" y="6248018"/>
            <a:ext cx="2495699" cy="620866"/>
          </a:xfrm>
          <a:prstGeom prst="rect">
            <a:avLst/>
          </a:prstGeom>
          <a:solidFill>
            <a:schemeClr val="accent2">
              <a:alpha val="92000"/>
            </a:schemeClr>
          </a:solidFill>
        </p:spPr>
        <p:txBody>
          <a:bodyPr vert="horz" lIns="45720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2532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E02389-643A-44A3-9E32-4459CAEAC3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5" name="Footer Placeholder 4">
            <a:extLst>
              <a:ext uri="{FF2B5EF4-FFF2-40B4-BE49-F238E27FC236}">
                <a16:creationId xmlns:a16="http://schemas.microsoft.com/office/drawing/2014/main" id="{1E3E221A-6F27-4890-B073-7BA27B8FB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6" name="Slide Number Placeholder 5">
            <a:extLst>
              <a:ext uri="{FF2B5EF4-FFF2-40B4-BE49-F238E27FC236}">
                <a16:creationId xmlns:a16="http://schemas.microsoft.com/office/drawing/2014/main" id="{40B06CAC-A122-486F-81C6-4299D83E9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230113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0" y="2442052"/>
            <a:ext cx="12192000" cy="1425257"/>
          </a:xfrm>
        </p:spPr>
        <p:txBody>
          <a:bodyPr/>
          <a:lstStyle/>
          <a:p>
            <a:r>
              <a:rPr lang="en-US" noProof="0" dirty="0"/>
              <a:t>Summer in the Psalms</a:t>
            </a:r>
            <a:endParaRPr lang="en-US" dirty="0"/>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0" y="3867309"/>
            <a:ext cx="12192000" cy="1036320"/>
          </a:xfrm>
        </p:spPr>
        <p:txBody>
          <a:bodyPr/>
          <a:lstStyle/>
          <a:p>
            <a:r>
              <a:rPr lang="en-US" dirty="0"/>
              <a:t>Books 3 and 4</a:t>
            </a:r>
          </a:p>
        </p:txBody>
      </p:sp>
      <p:sp>
        <p:nvSpPr>
          <p:cNvPr id="12" name="Rectangle 11">
            <a:extLst>
              <a:ext uri="{FF2B5EF4-FFF2-40B4-BE49-F238E27FC236}">
                <a16:creationId xmlns:a16="http://schemas.microsoft.com/office/drawing/2014/main" id="{619D1BA2-3111-4E03-81E3-0D0F9BA3676D}"/>
              </a:ext>
              <a:ext uri="{C183D7F6-B498-43B3-948B-1728B52AA6E4}">
                <adec:decorative xmlns:adec="http://schemas.microsoft.com/office/drawing/2017/decorative" val="1"/>
              </a:ext>
            </a:extLst>
          </p:cNvPr>
          <p:cNvSpPr/>
          <p:nvPr/>
        </p:nvSpPr>
        <p:spPr>
          <a:xfrm>
            <a:off x="0" y="0"/>
            <a:ext cx="12192000" cy="2442052"/>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EA4B20A4-BDBA-4ACB-BCCE-1FF6B09FE0A1}"/>
              </a:ext>
              <a:ext uri="{C183D7F6-B498-43B3-948B-1728B52AA6E4}">
                <adec:decorative xmlns:adec="http://schemas.microsoft.com/office/drawing/2017/decorative" val="1"/>
              </a:ext>
            </a:extLst>
          </p:cNvPr>
          <p:cNvSpPr/>
          <p:nvPr/>
        </p:nvSpPr>
        <p:spPr>
          <a:xfrm>
            <a:off x="-1" y="4903788"/>
            <a:ext cx="12192000" cy="1954212"/>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995DD68C-FEB8-4CF6-883B-1CA9912E417D}"/>
              </a:ext>
              <a:ext uri="{C183D7F6-B498-43B3-948B-1728B52AA6E4}">
                <adec:decorative xmlns:adec="http://schemas.microsoft.com/office/drawing/2017/decorative" val="1"/>
              </a:ext>
            </a:extLst>
          </p:cNvPr>
          <p:cNvSpPr/>
          <p:nvPr/>
        </p:nvSpPr>
        <p:spPr>
          <a:xfrm>
            <a:off x="1676400" y="2325925"/>
            <a:ext cx="8848725" cy="159654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3275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3375" y="319623"/>
            <a:ext cx="11658600" cy="6555641"/>
          </a:xfrm>
          <a:prstGeom prst="rect">
            <a:avLst/>
          </a:prstGeom>
          <a:noFill/>
        </p:spPr>
        <p:txBody>
          <a:bodyPr wrap="square" rtlCol="0">
            <a:spAutoFit/>
          </a:bodyPr>
          <a:lstStyle/>
          <a:p>
            <a:pPr algn="just"/>
            <a:r>
              <a:rPr lang="en-US" sz="2800" i="1" cap="all" dirty="0">
                <a:solidFill>
                  <a:schemeClr val="bg1"/>
                </a:solidFill>
                <a:latin typeface="Calibri" panose="020F0502020204030204" pitchFamily="34" charset="0"/>
                <a:cs typeface="Calibri" panose="020F0502020204030204" pitchFamily="34" charset="0"/>
              </a:rPr>
              <a:t>THE LAW </a:t>
            </a:r>
            <a:r>
              <a:rPr lang="en-US" sz="2800" cap="all" dirty="0">
                <a:solidFill>
                  <a:schemeClr val="bg1"/>
                </a:solidFill>
                <a:latin typeface="Calibri" panose="020F0502020204030204" pitchFamily="34" charset="0"/>
                <a:cs typeface="Calibri" panose="020F0502020204030204" pitchFamily="34" charset="0"/>
              </a:rPr>
              <a:t>(TORAH)</a:t>
            </a:r>
            <a:endParaRPr lang="en-US" sz="2800" b="1" i="1" dirty="0">
              <a:solidFill>
                <a:schemeClr val="bg1"/>
              </a:solidFill>
              <a:latin typeface="Calibri" panose="020F0502020204030204" pitchFamily="34" charset="0"/>
              <a:cs typeface="Calibri" panose="020F0502020204030204" pitchFamily="34" charset="0"/>
            </a:endParaRPr>
          </a:p>
          <a:p>
            <a:pPr algn="just"/>
            <a:r>
              <a:rPr lang="en-US" sz="2800" dirty="0">
                <a:solidFill>
                  <a:schemeClr val="bg1"/>
                </a:solidFill>
                <a:latin typeface="Calibri" panose="020F0502020204030204" pitchFamily="34" charset="0"/>
                <a:cs typeface="Calibri" panose="020F0502020204030204" pitchFamily="34" charset="0"/>
              </a:rPr>
              <a:t>The Law includes the five books of the Pentateuch (Genesis, Exodus, Leviticus, Numbers, Deuteronomy).</a:t>
            </a:r>
          </a:p>
          <a:p>
            <a:pPr algn="just"/>
            <a:r>
              <a:rPr lang="en-US" sz="2800" i="1" cap="all" dirty="0">
                <a:solidFill>
                  <a:schemeClr val="bg1"/>
                </a:solidFill>
                <a:latin typeface="Calibri" panose="020F0502020204030204" pitchFamily="34" charset="0"/>
                <a:cs typeface="Calibri" panose="020F0502020204030204" pitchFamily="34" charset="0"/>
              </a:rPr>
              <a:t> </a:t>
            </a:r>
            <a:endParaRPr lang="en-US" sz="2800" b="1" i="1" dirty="0">
              <a:solidFill>
                <a:schemeClr val="bg1"/>
              </a:solidFill>
              <a:latin typeface="Calibri" panose="020F0502020204030204" pitchFamily="34" charset="0"/>
              <a:cs typeface="Calibri" panose="020F0502020204030204" pitchFamily="34" charset="0"/>
            </a:endParaRPr>
          </a:p>
          <a:p>
            <a:pPr algn="just"/>
            <a:r>
              <a:rPr lang="en-US" sz="2800" i="1" cap="all" dirty="0">
                <a:solidFill>
                  <a:schemeClr val="bg1"/>
                </a:solidFill>
                <a:latin typeface="Calibri" panose="020F0502020204030204" pitchFamily="34" charset="0"/>
                <a:cs typeface="Calibri" panose="020F0502020204030204" pitchFamily="34" charset="0"/>
              </a:rPr>
              <a:t>THE PROPHETS </a:t>
            </a:r>
            <a:r>
              <a:rPr lang="en-US" sz="2800" cap="all" dirty="0">
                <a:solidFill>
                  <a:schemeClr val="bg1"/>
                </a:solidFill>
                <a:latin typeface="Calibri" panose="020F0502020204030204" pitchFamily="34" charset="0"/>
                <a:cs typeface="Calibri" panose="020F0502020204030204" pitchFamily="34" charset="0"/>
              </a:rPr>
              <a:t>(NEVI’IM)</a:t>
            </a:r>
            <a:endParaRPr lang="en-US" sz="2800" b="1" i="1" dirty="0">
              <a:solidFill>
                <a:schemeClr val="bg1"/>
              </a:solidFill>
              <a:latin typeface="Calibri" panose="020F0502020204030204" pitchFamily="34" charset="0"/>
              <a:cs typeface="Calibri" panose="020F0502020204030204" pitchFamily="34" charset="0"/>
            </a:endParaRPr>
          </a:p>
          <a:p>
            <a:pPr algn="just"/>
            <a:r>
              <a:rPr lang="en-US" sz="2800" dirty="0">
                <a:solidFill>
                  <a:schemeClr val="bg1"/>
                </a:solidFill>
                <a:latin typeface="Calibri" panose="020F0502020204030204" pitchFamily="34" charset="0"/>
                <a:cs typeface="Calibri" panose="020F0502020204030204" pitchFamily="34" charset="0"/>
              </a:rPr>
              <a:t>The Prophets comprises the Former Prophets (Joshua, Judges, 1 and 2 Samuel [counted as one book], 1 and 2 Kings [counted as one book]) and the Latter Prophets (Isaiah, Jeremiah, Ezekiel, the Twelve Minor Prophets [counted as one book]).</a:t>
            </a:r>
          </a:p>
          <a:p>
            <a:pPr algn="just"/>
            <a:r>
              <a:rPr lang="en-US" sz="2800" i="1" cap="all" dirty="0">
                <a:solidFill>
                  <a:schemeClr val="bg1"/>
                </a:solidFill>
                <a:latin typeface="Calibri" panose="020F0502020204030204" pitchFamily="34" charset="0"/>
                <a:cs typeface="Calibri" panose="020F0502020204030204" pitchFamily="34" charset="0"/>
              </a:rPr>
              <a:t> </a:t>
            </a:r>
            <a:endParaRPr lang="en-US" sz="2800" b="1" i="1" dirty="0">
              <a:solidFill>
                <a:schemeClr val="bg1"/>
              </a:solidFill>
              <a:latin typeface="Calibri" panose="020F0502020204030204" pitchFamily="34" charset="0"/>
              <a:cs typeface="Calibri" panose="020F0502020204030204" pitchFamily="34" charset="0"/>
            </a:endParaRPr>
          </a:p>
          <a:p>
            <a:pPr algn="just"/>
            <a:r>
              <a:rPr lang="en-US" sz="2800" i="1" cap="all" dirty="0">
                <a:solidFill>
                  <a:schemeClr val="bg1"/>
                </a:solidFill>
                <a:latin typeface="Calibri" panose="020F0502020204030204" pitchFamily="34" charset="0"/>
                <a:cs typeface="Calibri" panose="020F0502020204030204" pitchFamily="34" charset="0"/>
              </a:rPr>
              <a:t>THE WRITINGS/Psalms </a:t>
            </a:r>
            <a:r>
              <a:rPr lang="en-US" sz="2800" cap="all" dirty="0">
                <a:solidFill>
                  <a:schemeClr val="bg1"/>
                </a:solidFill>
                <a:latin typeface="Calibri" panose="020F0502020204030204" pitchFamily="34" charset="0"/>
                <a:cs typeface="Calibri" panose="020F0502020204030204" pitchFamily="34" charset="0"/>
              </a:rPr>
              <a:t>(</a:t>
            </a:r>
            <a:r>
              <a:rPr lang="en-US" sz="2800" cap="all" dirty="0" err="1">
                <a:solidFill>
                  <a:schemeClr val="bg1"/>
                </a:solidFill>
                <a:latin typeface="Calibri" panose="020F0502020204030204" pitchFamily="34" charset="0"/>
                <a:cs typeface="Calibri" panose="020F0502020204030204" pitchFamily="34" charset="0"/>
              </a:rPr>
              <a:t>KETHUVIM</a:t>
            </a:r>
            <a:r>
              <a:rPr lang="en-US" sz="2800" cap="all" dirty="0">
                <a:solidFill>
                  <a:schemeClr val="bg1"/>
                </a:solidFill>
                <a:latin typeface="Calibri" panose="020F0502020204030204" pitchFamily="34" charset="0"/>
                <a:cs typeface="Calibri" panose="020F0502020204030204" pitchFamily="34" charset="0"/>
              </a:rPr>
              <a:t>)</a:t>
            </a:r>
            <a:endParaRPr lang="en-US" sz="2800" b="1" i="1" dirty="0">
              <a:solidFill>
                <a:schemeClr val="bg1"/>
              </a:solidFill>
              <a:latin typeface="Calibri" panose="020F0502020204030204" pitchFamily="34" charset="0"/>
              <a:cs typeface="Calibri" panose="020F0502020204030204" pitchFamily="34" charset="0"/>
            </a:endParaRPr>
          </a:p>
          <a:p>
            <a:pPr algn="just"/>
            <a:r>
              <a:rPr lang="en-US" sz="2800" dirty="0">
                <a:solidFill>
                  <a:schemeClr val="bg1"/>
                </a:solidFill>
                <a:latin typeface="Calibri" panose="020F0502020204030204" pitchFamily="34" charset="0"/>
                <a:cs typeface="Calibri" panose="020F0502020204030204" pitchFamily="34" charset="0"/>
              </a:rPr>
              <a:t>The Writings consists of Psalms, Proverbs, Job, the Song of Songs, Ruth, Lamentations, Ecclesiastes, Esther, Daniel, Ezra-Nehemiah (counted as one book), 1 and 2 Chronicles (counted as one book)—24 books in total.</a:t>
            </a:r>
          </a:p>
          <a:p>
            <a:pPr algn="just"/>
            <a:endParaRPr lang="en-US" sz="2800" dirty="0">
              <a:solidFill>
                <a:schemeClr val="bg1"/>
              </a:solidFill>
            </a:endParaRPr>
          </a:p>
        </p:txBody>
      </p:sp>
    </p:spTree>
    <p:extLst>
      <p:ext uri="{BB962C8B-B14F-4D97-AF65-F5344CB8AC3E}">
        <p14:creationId xmlns:p14="http://schemas.microsoft.com/office/powerpoint/2010/main" val="138383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250"/>
                                        <p:tgtEl>
                                          <p:spTgt spid="6">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1250"/>
                                        <p:tgtEl>
                                          <p:spTgt spid="6">
                                            <p:txEl>
                                              <p:pRg st="2" end="2"/>
                                            </p:txEl>
                                          </p:spTgt>
                                        </p:tgtEl>
                                      </p:cBhvr>
                                    </p:animEffect>
                                  </p:childTnLst>
                                </p:cTn>
                              </p:par>
                            </p:childTnLst>
                          </p:cTn>
                        </p:par>
                        <p:par>
                          <p:cTn id="16" fill="hold">
                            <p:stCondLst>
                              <p:cond delay="3750"/>
                            </p:stCondLst>
                            <p:childTnLst>
                              <p:par>
                                <p:cTn id="17" presetID="10"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250"/>
                                        <p:tgtEl>
                                          <p:spTgt spid="6">
                                            <p:txEl>
                                              <p:pRg st="3" end="3"/>
                                            </p:txEl>
                                          </p:spTgt>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1250"/>
                                        <p:tgtEl>
                                          <p:spTgt spid="6">
                                            <p:txEl>
                                              <p:pRg st="4" end="4"/>
                                            </p:txEl>
                                          </p:spTgt>
                                        </p:tgtEl>
                                      </p:cBhvr>
                                    </p:animEffect>
                                  </p:childTnLst>
                                </p:cTn>
                              </p:par>
                            </p:childTnLst>
                          </p:cTn>
                        </p:par>
                        <p:par>
                          <p:cTn id="24" fill="hold">
                            <p:stCondLst>
                              <p:cond delay="6250"/>
                            </p:stCondLst>
                            <p:childTnLst>
                              <p:par>
                                <p:cTn id="25" presetID="10" presetClass="entr" presetSubtype="0" fill="hold" grpId="0"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1250"/>
                                        <p:tgtEl>
                                          <p:spTgt spid="6">
                                            <p:txEl>
                                              <p:pRg st="5" end="5"/>
                                            </p:txEl>
                                          </p:spTgt>
                                        </p:tgtEl>
                                      </p:cBhvr>
                                    </p:animEffect>
                                  </p:childTnLst>
                                </p:cTn>
                              </p:par>
                            </p:childTnLst>
                          </p:cTn>
                        </p:par>
                        <p:par>
                          <p:cTn id="28" fill="hold">
                            <p:stCondLst>
                              <p:cond delay="7500"/>
                            </p:stCondLst>
                            <p:childTnLst>
                              <p:par>
                                <p:cTn id="29" presetID="10" presetClass="entr" presetSubtype="0" fill="hold" grpId="0" nodeType="after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fade">
                                      <p:cBhvr>
                                        <p:cTn id="31" dur="1250"/>
                                        <p:tgtEl>
                                          <p:spTgt spid="6">
                                            <p:txEl>
                                              <p:pRg st="6" end="6"/>
                                            </p:txEl>
                                          </p:spTgt>
                                        </p:tgtEl>
                                      </p:cBhvr>
                                    </p:animEffect>
                                  </p:childTnLst>
                                </p:cTn>
                              </p:par>
                            </p:childTnLst>
                          </p:cTn>
                        </p:par>
                        <p:par>
                          <p:cTn id="32" fill="hold">
                            <p:stCondLst>
                              <p:cond delay="8750"/>
                            </p:stCondLst>
                            <p:childTnLst>
                              <p:par>
                                <p:cTn id="33" presetID="10" presetClass="entr" presetSubtype="0" fill="hold" grpId="0" nodeType="after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Effect transition="in" filter="fade">
                                      <p:cBhvr>
                                        <p:cTn id="35" dur="125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5" y="381001"/>
            <a:ext cx="9877425" cy="584775"/>
          </a:xfrm>
          <a:prstGeom prst="rect">
            <a:avLst/>
          </a:prstGeom>
          <a:noFill/>
        </p:spPr>
        <p:txBody>
          <a:bodyPr wrap="square" rtlCol="0">
            <a:spAutoFit/>
          </a:bodyPr>
          <a:lstStyle/>
          <a:p>
            <a:r>
              <a:rPr lang="en-US" sz="3200" dirty="0">
                <a:solidFill>
                  <a:schemeClr val="bg1"/>
                </a:solidFill>
              </a:rPr>
              <a:t>Acts 2:14-36 (Peter’s First Sermon)</a:t>
            </a:r>
          </a:p>
        </p:txBody>
      </p:sp>
      <p:sp>
        <p:nvSpPr>
          <p:cNvPr id="6" name="TextBox 5"/>
          <p:cNvSpPr txBox="1"/>
          <p:nvPr/>
        </p:nvSpPr>
        <p:spPr>
          <a:xfrm>
            <a:off x="333375" y="1243548"/>
            <a:ext cx="11658600" cy="2000548"/>
          </a:xfrm>
          <a:prstGeom prst="rect">
            <a:avLst/>
          </a:prstGeom>
          <a:noFill/>
        </p:spPr>
        <p:txBody>
          <a:bodyPr wrap="square" rtlCol="0">
            <a:spAutoFit/>
          </a:bodyPr>
          <a:lstStyle/>
          <a:p>
            <a:pPr marL="457200" indent="-457200" algn="just">
              <a:buFont typeface="Wingdings" panose="05000000000000000000" pitchFamily="2" charset="2"/>
              <a:buChar char="§"/>
            </a:pPr>
            <a:r>
              <a:rPr lang="en-US" sz="3200" dirty="0">
                <a:solidFill>
                  <a:schemeClr val="bg1"/>
                </a:solidFill>
                <a:latin typeface="Calibri" panose="020F0502020204030204" pitchFamily="34" charset="0"/>
                <a:cs typeface="Calibri" panose="020F0502020204030204" pitchFamily="34" charset="0"/>
              </a:rPr>
              <a:t>Peter quotes from the Prophets – Joel 2:28-32 (Acts 2:17-21)</a:t>
            </a:r>
          </a:p>
          <a:p>
            <a:pPr marL="457200" indent="-457200" algn="just">
              <a:buFont typeface="Wingdings" panose="05000000000000000000" pitchFamily="2" charset="2"/>
              <a:buChar char="§"/>
            </a:pPr>
            <a:r>
              <a:rPr lang="en-US" sz="3200" dirty="0">
                <a:solidFill>
                  <a:schemeClr val="bg1"/>
                </a:solidFill>
                <a:latin typeface="Calibri" panose="020F0502020204030204" pitchFamily="34" charset="0"/>
                <a:cs typeface="Calibri" panose="020F0502020204030204" pitchFamily="34" charset="0"/>
              </a:rPr>
              <a:t>Peter quotes from Psalm 16:8-11 (Acts 2:25-28)</a:t>
            </a:r>
          </a:p>
          <a:p>
            <a:pPr marL="457200" indent="-457200" algn="just">
              <a:buFont typeface="Wingdings" panose="05000000000000000000" pitchFamily="2" charset="2"/>
              <a:buChar char="§"/>
            </a:pPr>
            <a:r>
              <a:rPr lang="en-US" sz="3200" dirty="0">
                <a:solidFill>
                  <a:schemeClr val="bg1"/>
                </a:solidFill>
                <a:latin typeface="Calibri" panose="020F0502020204030204" pitchFamily="34" charset="0"/>
                <a:cs typeface="Calibri" panose="020F0502020204030204" pitchFamily="34" charset="0"/>
              </a:rPr>
              <a:t>Peter quotes from Psalm 110:1 (Acts 2:34-35)</a:t>
            </a:r>
          </a:p>
          <a:p>
            <a:pPr algn="just"/>
            <a:endParaRPr lang="en-US" sz="2800" dirty="0">
              <a:solidFill>
                <a:schemeClr val="bg1"/>
              </a:solidFill>
            </a:endParaRPr>
          </a:p>
        </p:txBody>
      </p:sp>
    </p:spTree>
    <p:extLst>
      <p:ext uri="{BB962C8B-B14F-4D97-AF65-F5344CB8AC3E}">
        <p14:creationId xmlns:p14="http://schemas.microsoft.com/office/powerpoint/2010/main" val="391441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2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2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3375" y="381001"/>
            <a:ext cx="9801225" cy="584775"/>
          </a:xfrm>
          <a:prstGeom prst="rect">
            <a:avLst/>
          </a:prstGeom>
          <a:noFill/>
        </p:spPr>
        <p:txBody>
          <a:bodyPr wrap="square" rtlCol="0">
            <a:spAutoFit/>
          </a:bodyPr>
          <a:lstStyle/>
          <a:p>
            <a:pPr marL="571500" indent="-571500">
              <a:buFont typeface="+mj-lt"/>
              <a:buAutoNum type="romanUcPeriod" startAt="3"/>
            </a:pPr>
            <a:r>
              <a:rPr lang="en-US" sz="3200" dirty="0">
                <a:solidFill>
                  <a:schemeClr val="bg1"/>
                </a:solidFill>
              </a:rPr>
              <a:t>Characteristics of Hebrew Poetry</a:t>
            </a:r>
          </a:p>
        </p:txBody>
      </p:sp>
      <p:sp>
        <p:nvSpPr>
          <p:cNvPr id="6" name="TextBox 5"/>
          <p:cNvSpPr txBox="1"/>
          <p:nvPr/>
        </p:nvSpPr>
        <p:spPr>
          <a:xfrm>
            <a:off x="1028700" y="1243549"/>
            <a:ext cx="9486900" cy="2739211"/>
          </a:xfrm>
          <a:prstGeom prst="rect">
            <a:avLst/>
          </a:prstGeom>
          <a:noFill/>
        </p:spPr>
        <p:txBody>
          <a:bodyPr wrap="square" rtlCol="0">
            <a:spAutoFit/>
          </a:bodyPr>
          <a:lstStyle/>
          <a:p>
            <a:pPr marL="514350" indent="-514350" algn="just">
              <a:buFont typeface="+mj-lt"/>
              <a:buAutoNum type="alphaUcPeriod"/>
            </a:pPr>
            <a:r>
              <a:rPr lang="en-US" sz="2800" b="1" dirty="0">
                <a:solidFill>
                  <a:schemeClr val="bg1"/>
                </a:solidFill>
              </a:rPr>
              <a:t>The Use of “Thought Rhyme” </a:t>
            </a:r>
          </a:p>
          <a:p>
            <a:pPr marL="342900" indent="-342900" algn="just">
              <a:buFont typeface="Wingdings" panose="05000000000000000000" pitchFamily="2" charset="2"/>
              <a:buChar char="§"/>
            </a:pPr>
            <a:r>
              <a:rPr lang="en-US" sz="2400" b="1" dirty="0">
                <a:solidFill>
                  <a:schemeClr val="bg1"/>
                </a:solidFill>
              </a:rPr>
              <a:t>Synonymous parallelism</a:t>
            </a:r>
            <a:r>
              <a:rPr lang="en-US" sz="2400" dirty="0">
                <a:solidFill>
                  <a:schemeClr val="bg1"/>
                </a:solidFill>
              </a:rPr>
              <a:t>- The thought of first line is repeated in the second line, expressed in different words for the sake of emphasis. A good example is found in </a:t>
            </a:r>
            <a:r>
              <a:rPr lang="en-US" sz="2400" b="1" dirty="0">
                <a:solidFill>
                  <a:schemeClr val="bg1"/>
                </a:solidFill>
              </a:rPr>
              <a:t>Psalm 24:2</a:t>
            </a:r>
            <a:r>
              <a:rPr lang="en-US" sz="2400" dirty="0">
                <a:solidFill>
                  <a:schemeClr val="bg1"/>
                </a:solidFill>
              </a:rPr>
              <a:t>...</a:t>
            </a:r>
          </a:p>
          <a:p>
            <a:pPr lvl="0" algn="just"/>
            <a:endParaRPr lang="en-US" sz="2400" b="1" i="1" dirty="0">
              <a:solidFill>
                <a:schemeClr val="bg1"/>
              </a:solidFill>
            </a:endParaRPr>
          </a:p>
          <a:p>
            <a:pPr lvl="1" algn="just"/>
            <a:r>
              <a:rPr lang="en-US" sz="2400" b="1" i="1" dirty="0">
                <a:solidFill>
                  <a:schemeClr val="bg1"/>
                </a:solidFill>
              </a:rPr>
              <a:t>For He has founded it upon the seas</a:t>
            </a:r>
          </a:p>
          <a:p>
            <a:pPr lvl="2" algn="just"/>
            <a:r>
              <a:rPr lang="en-US" sz="2400" b="1" i="1" dirty="0">
                <a:solidFill>
                  <a:schemeClr val="bg1"/>
                </a:solidFill>
              </a:rPr>
              <a:t>And established it upon the rivers.  </a:t>
            </a:r>
            <a:r>
              <a:rPr lang="en-US" sz="2400" dirty="0">
                <a:solidFill>
                  <a:schemeClr val="bg1"/>
                </a:solidFill>
              </a:rPr>
              <a:t>(same idea, reworded)</a:t>
            </a:r>
          </a:p>
        </p:txBody>
      </p:sp>
    </p:spTree>
    <p:extLst>
      <p:ext uri="{BB962C8B-B14F-4D97-AF65-F5344CB8AC3E}">
        <p14:creationId xmlns:p14="http://schemas.microsoft.com/office/powerpoint/2010/main" val="175812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2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250"/>
                                        <p:tgtEl>
                                          <p:spTgt spid="6">
                                            <p:txEl>
                                              <p:pRg st="3" end="3"/>
                                            </p:txEl>
                                          </p:spTgt>
                                        </p:tgtEl>
                                      </p:cBhvr>
                                    </p:animEffect>
                                  </p:childTnLst>
                                </p:cTn>
                              </p:par>
                            </p:childTnLst>
                          </p:cTn>
                        </p:par>
                        <p:par>
                          <p:cTn id="18" fill="hold">
                            <p:stCondLst>
                              <p:cond delay="1250"/>
                            </p:stCondLst>
                            <p:childTnLst>
                              <p:par>
                                <p:cTn id="19" presetID="10" presetClass="entr" presetSubtype="0" fill="hold" grpId="0" nodeType="afterEffect">
                                  <p:stCondLst>
                                    <p:cond delay="75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2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381001"/>
            <a:ext cx="9715500" cy="584775"/>
          </a:xfrm>
          <a:prstGeom prst="rect">
            <a:avLst/>
          </a:prstGeom>
          <a:noFill/>
        </p:spPr>
        <p:txBody>
          <a:bodyPr wrap="square" rtlCol="0">
            <a:spAutoFit/>
          </a:bodyPr>
          <a:lstStyle/>
          <a:p>
            <a:pPr marL="571500" indent="-571500">
              <a:buFont typeface="+mj-lt"/>
              <a:buAutoNum type="romanUcPeriod" startAt="3"/>
            </a:pPr>
            <a:r>
              <a:rPr lang="en-US" sz="3200" dirty="0">
                <a:solidFill>
                  <a:schemeClr val="bg1"/>
                </a:solidFill>
              </a:rPr>
              <a:t>Characteristics of Hebrew Poetry</a:t>
            </a:r>
          </a:p>
        </p:txBody>
      </p:sp>
      <p:sp>
        <p:nvSpPr>
          <p:cNvPr id="6" name="TextBox 5"/>
          <p:cNvSpPr txBox="1"/>
          <p:nvPr/>
        </p:nvSpPr>
        <p:spPr>
          <a:xfrm>
            <a:off x="1057275" y="1243549"/>
            <a:ext cx="9458325" cy="3108543"/>
          </a:xfrm>
          <a:prstGeom prst="rect">
            <a:avLst/>
          </a:prstGeom>
          <a:noFill/>
        </p:spPr>
        <p:txBody>
          <a:bodyPr wrap="square" rtlCol="0">
            <a:spAutoFit/>
          </a:bodyPr>
          <a:lstStyle/>
          <a:p>
            <a:pPr marL="342900" indent="-342900" algn="just">
              <a:buFont typeface="Wingdings" panose="05000000000000000000" pitchFamily="2" charset="2"/>
              <a:buChar char="§"/>
            </a:pPr>
            <a:r>
              <a:rPr lang="en-US" sz="2800" b="1" dirty="0">
                <a:solidFill>
                  <a:schemeClr val="bg1"/>
                </a:solidFill>
              </a:rPr>
              <a:t>Antithetical parallelism </a:t>
            </a:r>
            <a:r>
              <a:rPr lang="en-US" sz="2800" dirty="0">
                <a:solidFill>
                  <a:schemeClr val="bg1"/>
                </a:solidFill>
              </a:rPr>
              <a:t>- The truth presented in one line is strengthened by a contrasting statement in the next line. Consider this example from </a:t>
            </a:r>
            <a:r>
              <a:rPr lang="en-US" sz="2800" b="1" dirty="0">
                <a:solidFill>
                  <a:schemeClr val="bg1"/>
                </a:solidFill>
              </a:rPr>
              <a:t>Psalm 1:6</a:t>
            </a:r>
            <a:r>
              <a:rPr lang="en-US" sz="2800" dirty="0">
                <a:solidFill>
                  <a:schemeClr val="bg1"/>
                </a:solidFill>
              </a:rPr>
              <a:t>...</a:t>
            </a:r>
          </a:p>
          <a:p>
            <a:pPr marL="342900" indent="-342900" algn="just">
              <a:buFont typeface="Wingdings" panose="05000000000000000000" pitchFamily="2" charset="2"/>
              <a:buChar char="§"/>
            </a:pPr>
            <a:endParaRPr lang="en-US" sz="2800" b="1" i="1" dirty="0">
              <a:solidFill>
                <a:schemeClr val="bg1"/>
              </a:solidFill>
            </a:endParaRPr>
          </a:p>
          <a:p>
            <a:pPr lvl="1" algn="just"/>
            <a:r>
              <a:rPr lang="en-US" sz="2800" b="1" i="1" dirty="0">
                <a:solidFill>
                  <a:schemeClr val="bg1"/>
                </a:solidFill>
              </a:rPr>
              <a:t>For the Lord knows the way of the righteous,</a:t>
            </a:r>
          </a:p>
          <a:p>
            <a:pPr lvl="2" algn="just"/>
            <a:r>
              <a:rPr lang="en-US" sz="2800" b="1" i="1" dirty="0">
                <a:solidFill>
                  <a:schemeClr val="bg1"/>
                </a:solidFill>
              </a:rPr>
              <a:t>But the way of the wicked will perish. </a:t>
            </a:r>
            <a:r>
              <a:rPr lang="en-US" sz="2800" dirty="0">
                <a:solidFill>
                  <a:schemeClr val="bg1"/>
                </a:solidFill>
              </a:rPr>
              <a:t>(note the contrast)</a:t>
            </a:r>
            <a:endParaRPr lang="en-US" sz="2800" b="1" i="1" dirty="0">
              <a:solidFill>
                <a:schemeClr val="bg1"/>
              </a:solidFill>
            </a:endParaRPr>
          </a:p>
        </p:txBody>
      </p:sp>
    </p:spTree>
    <p:extLst>
      <p:ext uri="{BB962C8B-B14F-4D97-AF65-F5344CB8AC3E}">
        <p14:creationId xmlns:p14="http://schemas.microsoft.com/office/powerpoint/2010/main" val="63277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250"/>
                                        <p:tgtEl>
                                          <p:spTgt spid="6">
                                            <p:txEl>
                                              <p:pRg st="2" end="2"/>
                                            </p:txEl>
                                          </p:spTgt>
                                        </p:tgtEl>
                                      </p:cBhvr>
                                    </p:animEffect>
                                  </p:childTnLst>
                                </p:cTn>
                              </p:par>
                            </p:childTnLst>
                          </p:cTn>
                        </p:par>
                        <p:par>
                          <p:cTn id="13" fill="hold">
                            <p:stCondLst>
                              <p:cond delay="1250"/>
                            </p:stCondLst>
                            <p:childTnLst>
                              <p:par>
                                <p:cTn id="14" presetID="10" presetClass="entr" presetSubtype="0" fill="hold" grpId="0" nodeType="afterEffect">
                                  <p:stCondLst>
                                    <p:cond delay="75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125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2425" y="381001"/>
            <a:ext cx="9782175" cy="584775"/>
          </a:xfrm>
          <a:prstGeom prst="rect">
            <a:avLst/>
          </a:prstGeom>
          <a:noFill/>
        </p:spPr>
        <p:txBody>
          <a:bodyPr wrap="square" rtlCol="0">
            <a:spAutoFit/>
          </a:bodyPr>
          <a:lstStyle/>
          <a:p>
            <a:pPr marL="571500" indent="-571500">
              <a:buFont typeface="+mj-lt"/>
              <a:buAutoNum type="romanUcPeriod" startAt="3"/>
            </a:pPr>
            <a:r>
              <a:rPr lang="en-US" sz="3200" dirty="0">
                <a:solidFill>
                  <a:schemeClr val="bg1"/>
                </a:solidFill>
              </a:rPr>
              <a:t>Characteristics of Hebrew Poetry</a:t>
            </a:r>
          </a:p>
        </p:txBody>
      </p:sp>
      <p:sp>
        <p:nvSpPr>
          <p:cNvPr id="6" name="TextBox 5"/>
          <p:cNvSpPr txBox="1"/>
          <p:nvPr/>
        </p:nvSpPr>
        <p:spPr>
          <a:xfrm>
            <a:off x="1019175" y="1243549"/>
            <a:ext cx="9496425" cy="3108543"/>
          </a:xfrm>
          <a:prstGeom prst="rect">
            <a:avLst/>
          </a:prstGeom>
          <a:noFill/>
        </p:spPr>
        <p:txBody>
          <a:bodyPr wrap="square" rtlCol="0">
            <a:spAutoFit/>
          </a:bodyPr>
          <a:lstStyle/>
          <a:p>
            <a:pPr marL="457200" indent="-457200" algn="just">
              <a:buFont typeface="Wingdings" panose="05000000000000000000" pitchFamily="2" charset="2"/>
              <a:buChar char="§"/>
            </a:pPr>
            <a:r>
              <a:rPr lang="en-US" sz="2800" b="1" dirty="0">
                <a:solidFill>
                  <a:schemeClr val="bg1"/>
                </a:solidFill>
              </a:rPr>
              <a:t>Synthetic parallelism </a:t>
            </a:r>
            <a:r>
              <a:rPr lang="en-US" sz="2800" dirty="0">
                <a:solidFill>
                  <a:schemeClr val="bg1"/>
                </a:solidFill>
              </a:rPr>
              <a:t>- The first and second lines bear some definite relation to each other (such as cause and effect, or proposition and conclusion). A good example is </a:t>
            </a:r>
            <a:r>
              <a:rPr lang="en-US" sz="2800" b="1" dirty="0">
                <a:solidFill>
                  <a:schemeClr val="bg1"/>
                </a:solidFill>
              </a:rPr>
              <a:t>Psalm 119:11</a:t>
            </a:r>
            <a:r>
              <a:rPr lang="en-US" sz="2800" dirty="0">
                <a:solidFill>
                  <a:schemeClr val="bg1"/>
                </a:solidFill>
              </a:rPr>
              <a:t>...</a:t>
            </a:r>
          </a:p>
          <a:p>
            <a:pPr lvl="0"/>
            <a:endParaRPr lang="en-US" sz="2800" b="1" i="1" dirty="0">
              <a:solidFill>
                <a:schemeClr val="bg1"/>
              </a:solidFill>
            </a:endParaRPr>
          </a:p>
          <a:p>
            <a:pPr lvl="1"/>
            <a:r>
              <a:rPr lang="en-US" sz="2800" b="1" i="1" dirty="0">
                <a:solidFill>
                  <a:schemeClr val="bg1"/>
                </a:solidFill>
              </a:rPr>
              <a:t>Your word I have treasured in my heart, </a:t>
            </a:r>
            <a:r>
              <a:rPr lang="en-US" sz="2800" dirty="0">
                <a:solidFill>
                  <a:schemeClr val="bg1"/>
                </a:solidFill>
              </a:rPr>
              <a:t>(cause)</a:t>
            </a:r>
          </a:p>
          <a:p>
            <a:pPr lvl="2"/>
            <a:r>
              <a:rPr lang="en-US" sz="2800" b="1" i="1" dirty="0">
                <a:solidFill>
                  <a:schemeClr val="bg1"/>
                </a:solidFill>
              </a:rPr>
              <a:t>That I may not sin against You. </a:t>
            </a:r>
            <a:r>
              <a:rPr lang="en-US" sz="2800" dirty="0">
                <a:solidFill>
                  <a:schemeClr val="bg1"/>
                </a:solidFill>
              </a:rPr>
              <a:t>(effect)</a:t>
            </a:r>
          </a:p>
        </p:txBody>
      </p:sp>
    </p:spTree>
    <p:extLst>
      <p:ext uri="{BB962C8B-B14F-4D97-AF65-F5344CB8AC3E}">
        <p14:creationId xmlns:p14="http://schemas.microsoft.com/office/powerpoint/2010/main" val="182218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250"/>
                                        <p:tgtEl>
                                          <p:spTgt spid="6">
                                            <p:txEl>
                                              <p:pRg st="2" end="2"/>
                                            </p:txEl>
                                          </p:spTgt>
                                        </p:tgtEl>
                                      </p:cBhvr>
                                    </p:animEffect>
                                  </p:childTnLst>
                                </p:cTn>
                              </p:par>
                            </p:childTnLst>
                          </p:cTn>
                        </p:par>
                        <p:par>
                          <p:cTn id="13" fill="hold">
                            <p:stCondLst>
                              <p:cond delay="1250"/>
                            </p:stCondLst>
                            <p:childTnLst>
                              <p:par>
                                <p:cTn id="14" presetID="10" presetClass="entr" presetSubtype="0" fill="hold" grpId="0" nodeType="afterEffect">
                                  <p:stCondLst>
                                    <p:cond delay="75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125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2425" y="381001"/>
            <a:ext cx="9782175" cy="584775"/>
          </a:xfrm>
          <a:prstGeom prst="rect">
            <a:avLst/>
          </a:prstGeom>
          <a:noFill/>
        </p:spPr>
        <p:txBody>
          <a:bodyPr wrap="square" rtlCol="0">
            <a:spAutoFit/>
          </a:bodyPr>
          <a:lstStyle/>
          <a:p>
            <a:pPr marL="571500" indent="-571500">
              <a:buFont typeface="+mj-lt"/>
              <a:buAutoNum type="romanUcPeriod" startAt="3"/>
            </a:pPr>
            <a:r>
              <a:rPr lang="en-US" sz="3200" dirty="0">
                <a:solidFill>
                  <a:schemeClr val="bg1"/>
                </a:solidFill>
              </a:rPr>
              <a:t>Characteristics of Hebrew Poetry</a:t>
            </a:r>
          </a:p>
        </p:txBody>
      </p:sp>
      <p:sp>
        <p:nvSpPr>
          <p:cNvPr id="6" name="TextBox 5"/>
          <p:cNvSpPr txBox="1"/>
          <p:nvPr/>
        </p:nvSpPr>
        <p:spPr>
          <a:xfrm>
            <a:off x="1047750" y="1243548"/>
            <a:ext cx="10287000" cy="3416320"/>
          </a:xfrm>
          <a:prstGeom prst="rect">
            <a:avLst/>
          </a:prstGeom>
          <a:noFill/>
        </p:spPr>
        <p:txBody>
          <a:bodyPr wrap="square" rtlCol="0">
            <a:spAutoFit/>
          </a:bodyPr>
          <a:lstStyle/>
          <a:p>
            <a:pPr marL="342900" indent="-342900" algn="just">
              <a:buFont typeface="Wingdings" panose="05000000000000000000" pitchFamily="2" charset="2"/>
              <a:buChar char="§"/>
            </a:pPr>
            <a:r>
              <a:rPr lang="en-US" sz="2400" b="1" dirty="0">
                <a:solidFill>
                  <a:schemeClr val="bg1"/>
                </a:solidFill>
              </a:rPr>
              <a:t>Progressive parallelism </a:t>
            </a:r>
            <a:r>
              <a:rPr lang="en-US" sz="2400" dirty="0">
                <a:solidFill>
                  <a:schemeClr val="bg1"/>
                </a:solidFill>
              </a:rPr>
              <a:t>- There are several varieties of this form, the most common being:</a:t>
            </a:r>
          </a:p>
          <a:p>
            <a:pPr marL="800100" lvl="1" indent="-342900" algn="just">
              <a:buFont typeface="Wingdings" panose="05000000000000000000" pitchFamily="2" charset="2"/>
              <a:buChar char="§"/>
            </a:pPr>
            <a:r>
              <a:rPr lang="en-US" sz="2400" b="1" dirty="0">
                <a:solidFill>
                  <a:schemeClr val="bg1"/>
                </a:solidFill>
              </a:rPr>
              <a:t>Stair-like </a:t>
            </a:r>
            <a:r>
              <a:rPr lang="en-US" sz="2400" dirty="0">
                <a:solidFill>
                  <a:schemeClr val="bg1"/>
                </a:solidFill>
              </a:rPr>
              <a:t>- Composed of several lines, each providing a complete element of the aggregate or composite thought.  Notice </a:t>
            </a:r>
            <a:r>
              <a:rPr lang="en-US" sz="2400" b="1" dirty="0">
                <a:solidFill>
                  <a:schemeClr val="bg1"/>
                </a:solidFill>
              </a:rPr>
              <a:t>Psalm 1:1</a:t>
            </a:r>
            <a:r>
              <a:rPr lang="en-US" sz="2400" dirty="0">
                <a:solidFill>
                  <a:schemeClr val="bg1"/>
                </a:solidFill>
              </a:rPr>
              <a:t>...</a:t>
            </a:r>
          </a:p>
          <a:p>
            <a:pPr lvl="1" algn="just"/>
            <a:endParaRPr lang="en-US" sz="2400" b="1" i="1" dirty="0">
              <a:solidFill>
                <a:schemeClr val="bg1"/>
              </a:solidFill>
            </a:endParaRPr>
          </a:p>
          <a:p>
            <a:pPr lvl="1" algn="just"/>
            <a:r>
              <a:rPr lang="en-US" sz="2400" b="1" i="1" dirty="0">
                <a:solidFill>
                  <a:schemeClr val="bg1"/>
                </a:solidFill>
              </a:rPr>
              <a:t>How blessed is the man…</a:t>
            </a:r>
          </a:p>
          <a:p>
            <a:pPr lvl="2" algn="just"/>
            <a:r>
              <a:rPr lang="en-US" sz="2400" b="1" i="1" dirty="0">
                <a:solidFill>
                  <a:schemeClr val="bg1"/>
                </a:solidFill>
              </a:rPr>
              <a:t>who does not walk in the counsel of the wicked, </a:t>
            </a:r>
          </a:p>
          <a:p>
            <a:pPr lvl="3" algn="just"/>
            <a:r>
              <a:rPr lang="en-US" sz="2400" b="1" i="1" dirty="0">
                <a:solidFill>
                  <a:schemeClr val="bg1"/>
                </a:solidFill>
              </a:rPr>
              <a:t>Nor stand in the path of sinners, </a:t>
            </a:r>
          </a:p>
          <a:p>
            <a:pPr lvl="4" algn="just"/>
            <a:r>
              <a:rPr lang="en-US" sz="2400" b="1" i="1" dirty="0">
                <a:solidFill>
                  <a:schemeClr val="bg1"/>
                </a:solidFill>
              </a:rPr>
              <a:t>Nor sit in the seat of scoffers! </a:t>
            </a:r>
            <a:r>
              <a:rPr lang="en-US" sz="2400" dirty="0">
                <a:solidFill>
                  <a:schemeClr val="bg1"/>
                </a:solidFill>
              </a:rPr>
              <a:t>(note the progression)</a:t>
            </a:r>
          </a:p>
        </p:txBody>
      </p:sp>
    </p:spTree>
    <p:extLst>
      <p:ext uri="{BB962C8B-B14F-4D97-AF65-F5344CB8AC3E}">
        <p14:creationId xmlns:p14="http://schemas.microsoft.com/office/powerpoint/2010/main" val="67119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2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250"/>
                                        <p:tgtEl>
                                          <p:spTgt spid="6">
                                            <p:txEl>
                                              <p:pRg st="3" end="3"/>
                                            </p:txEl>
                                          </p:spTgt>
                                        </p:tgtEl>
                                      </p:cBhvr>
                                    </p:animEffect>
                                  </p:childTnLst>
                                </p:cTn>
                              </p:par>
                            </p:childTnLst>
                          </p:cTn>
                        </p:par>
                        <p:par>
                          <p:cTn id="18" fill="hold">
                            <p:stCondLst>
                              <p:cond delay="1250"/>
                            </p:stCondLst>
                            <p:childTnLst>
                              <p:par>
                                <p:cTn id="19" presetID="10" presetClass="entr" presetSubtype="0" fill="hold" grpId="0" nodeType="afterEffect">
                                  <p:stCondLst>
                                    <p:cond delay="125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250"/>
                                        <p:tgtEl>
                                          <p:spTgt spid="6">
                                            <p:txEl>
                                              <p:pRg st="4" end="4"/>
                                            </p:txEl>
                                          </p:spTgt>
                                        </p:tgtEl>
                                      </p:cBhvr>
                                    </p:animEffect>
                                  </p:childTnLst>
                                </p:cTn>
                              </p:par>
                            </p:childTnLst>
                          </p:cTn>
                        </p:par>
                        <p:par>
                          <p:cTn id="22" fill="hold">
                            <p:stCondLst>
                              <p:cond delay="3750"/>
                            </p:stCondLst>
                            <p:childTnLst>
                              <p:par>
                                <p:cTn id="23" presetID="10" presetClass="entr" presetSubtype="0" fill="hold" grpId="0" nodeType="afterEffect">
                                  <p:stCondLst>
                                    <p:cond delay="1250"/>
                                  </p:stCondLst>
                                  <p:childTnLst>
                                    <p:set>
                                      <p:cBhvr>
                                        <p:cTn id="24" dur="1" fill="hold">
                                          <p:stCondLst>
                                            <p:cond delay="0"/>
                                          </p:stCondLst>
                                        </p:cTn>
                                        <p:tgtEl>
                                          <p:spTgt spid="6">
                                            <p:txEl>
                                              <p:pRg st="5" end="5"/>
                                            </p:txEl>
                                          </p:spTgt>
                                        </p:tgtEl>
                                        <p:attrNameLst>
                                          <p:attrName>style.visibility</p:attrName>
                                        </p:attrNameLst>
                                      </p:cBhvr>
                                      <p:to>
                                        <p:strVal val="visible"/>
                                      </p:to>
                                    </p:set>
                                    <p:animEffect transition="in" filter="fade">
                                      <p:cBhvr>
                                        <p:cTn id="25" dur="1250"/>
                                        <p:tgtEl>
                                          <p:spTgt spid="6">
                                            <p:txEl>
                                              <p:pRg st="5" end="5"/>
                                            </p:txEl>
                                          </p:spTgt>
                                        </p:tgtEl>
                                      </p:cBhvr>
                                    </p:animEffect>
                                  </p:childTnLst>
                                </p:cTn>
                              </p:par>
                            </p:childTnLst>
                          </p:cTn>
                        </p:par>
                        <p:par>
                          <p:cTn id="26" fill="hold">
                            <p:stCondLst>
                              <p:cond delay="6250"/>
                            </p:stCondLst>
                            <p:childTnLst>
                              <p:par>
                                <p:cTn id="27" presetID="10" presetClass="entr" presetSubtype="0" fill="hold" grpId="0" nodeType="afterEffect">
                                  <p:stCondLst>
                                    <p:cond delay="125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fade">
                                      <p:cBhvr>
                                        <p:cTn id="29" dur="125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8650" y="381001"/>
            <a:ext cx="9505950" cy="584775"/>
          </a:xfrm>
          <a:prstGeom prst="rect">
            <a:avLst/>
          </a:prstGeom>
          <a:noFill/>
        </p:spPr>
        <p:txBody>
          <a:bodyPr wrap="square" rtlCol="0">
            <a:spAutoFit/>
          </a:bodyPr>
          <a:lstStyle/>
          <a:p>
            <a:pPr marL="571500" indent="-571500">
              <a:buFont typeface="+mj-lt"/>
              <a:buAutoNum type="romanUcPeriod" startAt="3"/>
            </a:pPr>
            <a:r>
              <a:rPr lang="en-US" sz="3200" dirty="0">
                <a:solidFill>
                  <a:schemeClr val="bg1"/>
                </a:solidFill>
              </a:rPr>
              <a:t>Characteristics of Hebrew Poetry</a:t>
            </a:r>
          </a:p>
        </p:txBody>
      </p:sp>
      <p:sp>
        <p:nvSpPr>
          <p:cNvPr id="6" name="TextBox 5"/>
          <p:cNvSpPr txBox="1"/>
          <p:nvPr/>
        </p:nvSpPr>
        <p:spPr>
          <a:xfrm>
            <a:off x="628650" y="1243548"/>
            <a:ext cx="10953750" cy="2677656"/>
          </a:xfrm>
          <a:prstGeom prst="rect">
            <a:avLst/>
          </a:prstGeom>
          <a:noFill/>
        </p:spPr>
        <p:txBody>
          <a:bodyPr wrap="square" rtlCol="0">
            <a:spAutoFit/>
          </a:bodyPr>
          <a:lstStyle/>
          <a:p>
            <a:pPr marL="342900" indent="-342900" algn="just">
              <a:buFont typeface="Wingdings" panose="05000000000000000000" pitchFamily="2" charset="2"/>
              <a:buChar char="§"/>
            </a:pPr>
            <a:r>
              <a:rPr lang="en-US" sz="2400" b="1" dirty="0">
                <a:solidFill>
                  <a:schemeClr val="bg1"/>
                </a:solidFill>
              </a:rPr>
              <a:t>Progressive parallelism </a:t>
            </a:r>
            <a:r>
              <a:rPr lang="en-US" sz="2400" dirty="0">
                <a:solidFill>
                  <a:schemeClr val="bg1"/>
                </a:solidFill>
              </a:rPr>
              <a:t>- There are several varieties of this form, the most common being:</a:t>
            </a:r>
          </a:p>
          <a:p>
            <a:pPr marL="800100" lvl="1" indent="-342900" algn="just">
              <a:buFont typeface="Wingdings" panose="05000000000000000000" pitchFamily="2" charset="2"/>
              <a:buChar char="§"/>
            </a:pPr>
            <a:r>
              <a:rPr lang="en-US" sz="2400" b="1" dirty="0">
                <a:solidFill>
                  <a:schemeClr val="bg1"/>
                </a:solidFill>
              </a:rPr>
              <a:t>Climatic </a:t>
            </a:r>
            <a:r>
              <a:rPr lang="en-US" sz="2400" dirty="0">
                <a:solidFill>
                  <a:schemeClr val="bg1"/>
                </a:solidFill>
              </a:rPr>
              <a:t>- Here the principal idea in the first line is repeated and expanded to complete the thought. An example is found in  </a:t>
            </a:r>
            <a:r>
              <a:rPr lang="en-US" sz="2400" b="1" dirty="0">
                <a:solidFill>
                  <a:schemeClr val="bg1"/>
                </a:solidFill>
              </a:rPr>
              <a:t>Psalm 29:1</a:t>
            </a:r>
            <a:r>
              <a:rPr lang="en-US" sz="2400" dirty="0">
                <a:solidFill>
                  <a:schemeClr val="bg1"/>
                </a:solidFill>
              </a:rPr>
              <a:t>...</a:t>
            </a:r>
          </a:p>
          <a:p>
            <a:pPr lvl="1" algn="just"/>
            <a:endParaRPr lang="en-US" sz="2400" b="1" i="1" dirty="0">
              <a:solidFill>
                <a:schemeClr val="bg1"/>
              </a:solidFill>
            </a:endParaRPr>
          </a:p>
          <a:p>
            <a:pPr lvl="2" algn="just"/>
            <a:r>
              <a:rPr lang="en-US" sz="2400" b="1" i="1" dirty="0">
                <a:solidFill>
                  <a:schemeClr val="bg1"/>
                </a:solidFill>
              </a:rPr>
              <a:t>Ascribe to the Lord, O sons of the mighty, </a:t>
            </a:r>
            <a:r>
              <a:rPr lang="en-US" sz="2400" dirty="0">
                <a:solidFill>
                  <a:schemeClr val="bg1"/>
                </a:solidFill>
              </a:rPr>
              <a:t>(ascribe what?)</a:t>
            </a:r>
          </a:p>
          <a:p>
            <a:pPr lvl="3" algn="just"/>
            <a:r>
              <a:rPr lang="en-US" sz="2400" b="1" i="1" dirty="0">
                <a:solidFill>
                  <a:schemeClr val="bg1"/>
                </a:solidFill>
              </a:rPr>
              <a:t>Ascribe to the Lord glory and strength. </a:t>
            </a:r>
            <a:r>
              <a:rPr lang="en-US" sz="2400" dirty="0">
                <a:solidFill>
                  <a:schemeClr val="bg1"/>
                </a:solidFill>
              </a:rPr>
              <a:t>(the answer)</a:t>
            </a:r>
          </a:p>
        </p:txBody>
      </p:sp>
    </p:spTree>
    <p:extLst>
      <p:ext uri="{BB962C8B-B14F-4D97-AF65-F5344CB8AC3E}">
        <p14:creationId xmlns:p14="http://schemas.microsoft.com/office/powerpoint/2010/main" val="334701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2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5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250"/>
                                        <p:tgtEl>
                                          <p:spTgt spid="6">
                                            <p:txEl>
                                              <p:pRg st="3" end="3"/>
                                            </p:txEl>
                                          </p:spTgt>
                                        </p:tgtEl>
                                      </p:cBhvr>
                                    </p:animEffect>
                                  </p:childTnLst>
                                </p:cTn>
                              </p:par>
                            </p:childTnLst>
                          </p:cTn>
                        </p:par>
                        <p:par>
                          <p:cTn id="18" fill="hold">
                            <p:stCondLst>
                              <p:cond delay="1500"/>
                            </p:stCondLst>
                            <p:childTnLst>
                              <p:par>
                                <p:cTn id="19" presetID="10" presetClass="entr" presetSubtype="0" fill="hold" grpId="0" nodeType="afterEffect">
                                  <p:stCondLst>
                                    <p:cond delay="375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2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3375" y="381001"/>
            <a:ext cx="9801225" cy="584775"/>
          </a:xfrm>
          <a:prstGeom prst="rect">
            <a:avLst/>
          </a:prstGeom>
          <a:noFill/>
        </p:spPr>
        <p:txBody>
          <a:bodyPr wrap="square" rtlCol="0">
            <a:spAutoFit/>
          </a:bodyPr>
          <a:lstStyle/>
          <a:p>
            <a:pPr marL="571500" indent="-571500">
              <a:buFont typeface="+mj-lt"/>
              <a:buAutoNum type="romanUcPeriod" startAt="3"/>
            </a:pPr>
            <a:r>
              <a:rPr lang="en-US" sz="3200" dirty="0">
                <a:solidFill>
                  <a:schemeClr val="bg1"/>
                </a:solidFill>
              </a:rPr>
              <a:t>Characteristics of Hebrew Poetry</a:t>
            </a:r>
          </a:p>
        </p:txBody>
      </p:sp>
      <p:sp>
        <p:nvSpPr>
          <p:cNvPr id="6" name="TextBox 5"/>
          <p:cNvSpPr txBox="1"/>
          <p:nvPr/>
        </p:nvSpPr>
        <p:spPr>
          <a:xfrm>
            <a:off x="1028699" y="1243549"/>
            <a:ext cx="10467975" cy="3293209"/>
          </a:xfrm>
          <a:prstGeom prst="rect">
            <a:avLst/>
          </a:prstGeom>
          <a:noFill/>
        </p:spPr>
        <p:txBody>
          <a:bodyPr wrap="square" rtlCol="0">
            <a:spAutoFit/>
          </a:bodyPr>
          <a:lstStyle/>
          <a:p>
            <a:pPr marL="457200" indent="-457200" algn="just">
              <a:buFont typeface="Wingdings" panose="05000000000000000000" pitchFamily="2" charset="2"/>
              <a:buChar char="§"/>
            </a:pPr>
            <a:r>
              <a:rPr lang="en-US" sz="2800" b="1" dirty="0">
                <a:solidFill>
                  <a:schemeClr val="bg1"/>
                </a:solidFill>
              </a:rPr>
              <a:t>Introverted parallelism </a:t>
            </a:r>
            <a:r>
              <a:rPr lang="en-US" sz="2800" dirty="0">
                <a:solidFill>
                  <a:schemeClr val="bg1"/>
                </a:solidFill>
              </a:rPr>
              <a:t>- The first line is closely related in thought to the fourth, and the second to the third.  For example, consider </a:t>
            </a:r>
            <a:r>
              <a:rPr lang="en-US" sz="2800" b="1" dirty="0">
                <a:solidFill>
                  <a:schemeClr val="bg1"/>
                </a:solidFill>
              </a:rPr>
              <a:t>Psalm 91:14</a:t>
            </a:r>
            <a:r>
              <a:rPr lang="en-US" sz="2800" dirty="0">
                <a:solidFill>
                  <a:schemeClr val="bg1"/>
                </a:solidFill>
              </a:rPr>
              <a:t>...</a:t>
            </a:r>
          </a:p>
          <a:p>
            <a:pPr lvl="0" algn="just"/>
            <a:endParaRPr lang="en-US" sz="2800" dirty="0">
              <a:solidFill>
                <a:schemeClr val="bg1"/>
              </a:solidFill>
            </a:endParaRPr>
          </a:p>
          <a:p>
            <a:pPr marL="800100" lvl="1" indent="-342900" algn="just">
              <a:buFont typeface="Courier New" panose="02070309020205020404" pitchFamily="49" charset="0"/>
              <a:buChar char="o"/>
            </a:pPr>
            <a:r>
              <a:rPr lang="en-US" sz="2400" b="1" i="1" dirty="0">
                <a:solidFill>
                  <a:schemeClr val="bg1"/>
                </a:solidFill>
              </a:rPr>
              <a:t>Because he has loved Me,</a:t>
            </a:r>
            <a:r>
              <a:rPr lang="en-US" sz="2400" dirty="0">
                <a:solidFill>
                  <a:schemeClr val="bg1"/>
                </a:solidFill>
              </a:rPr>
              <a:t> (corresponds to line 4)</a:t>
            </a:r>
          </a:p>
          <a:p>
            <a:pPr marL="1257300" lvl="2" indent="-342900" algn="just">
              <a:buFont typeface="Wingdings" panose="05000000000000000000" pitchFamily="2" charset="2"/>
              <a:buChar char="ü"/>
            </a:pPr>
            <a:r>
              <a:rPr lang="en-US" sz="2400" b="1" i="1" dirty="0">
                <a:solidFill>
                  <a:schemeClr val="bg1"/>
                </a:solidFill>
              </a:rPr>
              <a:t>therefore I will deliver him;</a:t>
            </a:r>
            <a:r>
              <a:rPr lang="en-US" sz="2400" dirty="0">
                <a:solidFill>
                  <a:schemeClr val="bg1"/>
                </a:solidFill>
              </a:rPr>
              <a:t> (corresponds to line 3)</a:t>
            </a:r>
          </a:p>
          <a:p>
            <a:pPr marL="1257300" lvl="2" indent="-342900" algn="just">
              <a:buFont typeface="Wingdings" panose="05000000000000000000" pitchFamily="2" charset="2"/>
              <a:buChar char="ü"/>
            </a:pPr>
            <a:r>
              <a:rPr lang="en-US" sz="2400" b="1" i="1" dirty="0">
                <a:solidFill>
                  <a:schemeClr val="bg1"/>
                </a:solidFill>
              </a:rPr>
              <a:t>I will set him securely on high,</a:t>
            </a:r>
            <a:r>
              <a:rPr lang="en-US" sz="2400" dirty="0">
                <a:solidFill>
                  <a:schemeClr val="bg1"/>
                </a:solidFill>
              </a:rPr>
              <a:t> (corresponds to line 2)</a:t>
            </a:r>
          </a:p>
          <a:p>
            <a:pPr marL="800100" lvl="1" indent="-342900" algn="just">
              <a:buFont typeface="Courier New" panose="02070309020205020404" pitchFamily="49" charset="0"/>
              <a:buChar char="o"/>
            </a:pPr>
            <a:r>
              <a:rPr lang="en-US" sz="2400" b="1" i="1" dirty="0">
                <a:solidFill>
                  <a:schemeClr val="bg1"/>
                </a:solidFill>
              </a:rPr>
              <a:t>because he has known My name.</a:t>
            </a:r>
            <a:r>
              <a:rPr lang="en-US" sz="2400" dirty="0">
                <a:solidFill>
                  <a:schemeClr val="bg1"/>
                </a:solidFill>
              </a:rPr>
              <a:t> (corresponds to line 1)</a:t>
            </a:r>
          </a:p>
        </p:txBody>
      </p:sp>
    </p:spTree>
    <p:extLst>
      <p:ext uri="{BB962C8B-B14F-4D97-AF65-F5344CB8AC3E}">
        <p14:creationId xmlns:p14="http://schemas.microsoft.com/office/powerpoint/2010/main" val="222339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25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75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25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75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125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75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125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1475" y="381001"/>
            <a:ext cx="9763125" cy="584775"/>
          </a:xfrm>
          <a:prstGeom prst="rect">
            <a:avLst/>
          </a:prstGeom>
          <a:noFill/>
        </p:spPr>
        <p:txBody>
          <a:bodyPr wrap="square" rtlCol="0">
            <a:spAutoFit/>
          </a:bodyPr>
          <a:lstStyle/>
          <a:p>
            <a:pPr marL="571500" indent="-571500">
              <a:buFont typeface="+mj-lt"/>
              <a:buAutoNum type="romanUcPeriod" startAt="3"/>
            </a:pPr>
            <a:r>
              <a:rPr lang="en-US" sz="3200" dirty="0">
                <a:solidFill>
                  <a:schemeClr val="bg1"/>
                </a:solidFill>
              </a:rPr>
              <a:t>Characteristics of Hebrew Poetry</a:t>
            </a:r>
          </a:p>
        </p:txBody>
      </p:sp>
      <p:sp>
        <p:nvSpPr>
          <p:cNvPr id="6" name="TextBox 5"/>
          <p:cNvSpPr txBox="1"/>
          <p:nvPr/>
        </p:nvSpPr>
        <p:spPr>
          <a:xfrm>
            <a:off x="1066800" y="1243548"/>
            <a:ext cx="9448800" cy="523220"/>
          </a:xfrm>
          <a:prstGeom prst="rect">
            <a:avLst/>
          </a:prstGeom>
          <a:noFill/>
        </p:spPr>
        <p:txBody>
          <a:bodyPr wrap="square" rtlCol="0">
            <a:spAutoFit/>
          </a:bodyPr>
          <a:lstStyle/>
          <a:p>
            <a:pPr marL="514350" indent="-514350" algn="just">
              <a:buFont typeface="+mj-lt"/>
              <a:buAutoNum type="alphaUcPeriod" startAt="2"/>
            </a:pPr>
            <a:r>
              <a:rPr lang="en-US" sz="2800" b="1" dirty="0">
                <a:solidFill>
                  <a:schemeClr val="bg1"/>
                </a:solidFill>
              </a:rPr>
              <a:t>Lack of Poetic Rhyme</a:t>
            </a:r>
          </a:p>
        </p:txBody>
      </p:sp>
    </p:spTree>
    <p:extLst>
      <p:ext uri="{BB962C8B-B14F-4D97-AF65-F5344CB8AC3E}">
        <p14:creationId xmlns:p14="http://schemas.microsoft.com/office/powerpoint/2010/main" val="56380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950" y="381001"/>
            <a:ext cx="9772650" cy="584775"/>
          </a:xfrm>
          <a:prstGeom prst="rect">
            <a:avLst/>
          </a:prstGeom>
          <a:noFill/>
        </p:spPr>
        <p:txBody>
          <a:bodyPr wrap="square" rtlCol="0">
            <a:spAutoFit/>
          </a:bodyPr>
          <a:lstStyle/>
          <a:p>
            <a:pPr marL="571500" indent="-571500">
              <a:buFont typeface="+mj-lt"/>
              <a:buAutoNum type="romanUcPeriod" startAt="3"/>
            </a:pPr>
            <a:r>
              <a:rPr lang="en-US" sz="3200" dirty="0">
                <a:solidFill>
                  <a:schemeClr val="bg1"/>
                </a:solidFill>
              </a:rPr>
              <a:t>Characteristics of Hebrew Poetry</a:t>
            </a:r>
          </a:p>
        </p:txBody>
      </p:sp>
      <p:sp>
        <p:nvSpPr>
          <p:cNvPr id="6" name="TextBox 5"/>
          <p:cNvSpPr txBox="1"/>
          <p:nvPr/>
        </p:nvSpPr>
        <p:spPr>
          <a:xfrm>
            <a:off x="1057275" y="1243548"/>
            <a:ext cx="9458325" cy="523220"/>
          </a:xfrm>
          <a:prstGeom prst="rect">
            <a:avLst/>
          </a:prstGeom>
          <a:noFill/>
        </p:spPr>
        <p:txBody>
          <a:bodyPr wrap="square" rtlCol="0">
            <a:spAutoFit/>
          </a:bodyPr>
          <a:lstStyle/>
          <a:p>
            <a:pPr marL="514350" indent="-514350" algn="just">
              <a:buFont typeface="+mj-lt"/>
              <a:buAutoNum type="alphaUcPeriod" startAt="3"/>
            </a:pPr>
            <a:r>
              <a:rPr lang="en-US" sz="2800" b="1" dirty="0">
                <a:solidFill>
                  <a:schemeClr val="bg1"/>
                </a:solidFill>
              </a:rPr>
              <a:t>Use of Figurative Expression</a:t>
            </a:r>
          </a:p>
        </p:txBody>
      </p:sp>
      <p:sp>
        <p:nvSpPr>
          <p:cNvPr id="7" name="TextBox 6"/>
          <p:cNvSpPr txBox="1"/>
          <p:nvPr/>
        </p:nvSpPr>
        <p:spPr>
          <a:xfrm>
            <a:off x="1590675" y="1905001"/>
            <a:ext cx="8924925" cy="954107"/>
          </a:xfrm>
          <a:prstGeom prst="rect">
            <a:avLst/>
          </a:prstGeom>
          <a:noFill/>
        </p:spPr>
        <p:txBody>
          <a:bodyPr wrap="square" rtlCol="0">
            <a:spAutoFit/>
          </a:bodyPr>
          <a:lstStyle/>
          <a:p>
            <a:pPr marL="457200" indent="-457200" algn="just">
              <a:buFont typeface="Wingdings" panose="05000000000000000000" pitchFamily="2" charset="2"/>
              <a:buChar char="§"/>
            </a:pPr>
            <a:r>
              <a:rPr lang="en-US" sz="2800" dirty="0">
                <a:solidFill>
                  <a:schemeClr val="bg1"/>
                </a:solidFill>
              </a:rPr>
              <a:t>The figure must be accepted and dealt with as a figure of speech, not as a literal statement.</a:t>
            </a:r>
          </a:p>
        </p:txBody>
      </p:sp>
      <p:sp>
        <p:nvSpPr>
          <p:cNvPr id="8" name="TextBox 7"/>
          <p:cNvSpPr txBox="1"/>
          <p:nvPr/>
        </p:nvSpPr>
        <p:spPr>
          <a:xfrm>
            <a:off x="1676400" y="2882206"/>
            <a:ext cx="8839200" cy="1384995"/>
          </a:xfrm>
          <a:prstGeom prst="rect">
            <a:avLst/>
          </a:prstGeom>
          <a:noFill/>
        </p:spPr>
        <p:txBody>
          <a:bodyPr wrap="square" rtlCol="0">
            <a:spAutoFit/>
          </a:bodyPr>
          <a:lstStyle/>
          <a:p>
            <a:pPr lvl="1" algn="just"/>
            <a:r>
              <a:rPr lang="en-US" sz="2800" dirty="0">
                <a:solidFill>
                  <a:schemeClr val="bg1"/>
                </a:solidFill>
              </a:rPr>
              <a:t>Psalms 18:31</a:t>
            </a:r>
          </a:p>
          <a:p>
            <a:pPr lvl="1" algn="just"/>
            <a:r>
              <a:rPr lang="en-US" sz="2800" dirty="0">
                <a:solidFill>
                  <a:schemeClr val="bg1"/>
                </a:solidFill>
              </a:rPr>
              <a:t>For who is God, but the LORD? And who is a rock, except our God…</a:t>
            </a:r>
          </a:p>
        </p:txBody>
      </p:sp>
      <p:sp>
        <p:nvSpPr>
          <p:cNvPr id="9" name="TextBox 8"/>
          <p:cNvSpPr txBox="1"/>
          <p:nvPr/>
        </p:nvSpPr>
        <p:spPr>
          <a:xfrm>
            <a:off x="1676400" y="4330006"/>
            <a:ext cx="8839200" cy="954107"/>
          </a:xfrm>
          <a:prstGeom prst="rect">
            <a:avLst/>
          </a:prstGeom>
          <a:noFill/>
        </p:spPr>
        <p:txBody>
          <a:bodyPr wrap="square" rtlCol="0">
            <a:spAutoFit/>
          </a:bodyPr>
          <a:lstStyle/>
          <a:p>
            <a:pPr lvl="1" algn="just"/>
            <a:r>
              <a:rPr lang="en-US" sz="2800" dirty="0">
                <a:solidFill>
                  <a:schemeClr val="bg1"/>
                </a:solidFill>
              </a:rPr>
              <a:t>Psalms 51:4</a:t>
            </a:r>
          </a:p>
          <a:p>
            <a:pPr lvl="1" algn="just"/>
            <a:r>
              <a:rPr lang="en-US" sz="2800" dirty="0">
                <a:solidFill>
                  <a:schemeClr val="bg1"/>
                </a:solidFill>
              </a:rPr>
              <a:t>Against You, You only, I have sinned.</a:t>
            </a:r>
          </a:p>
        </p:txBody>
      </p:sp>
    </p:spTree>
    <p:extLst>
      <p:ext uri="{BB962C8B-B14F-4D97-AF65-F5344CB8AC3E}">
        <p14:creationId xmlns:p14="http://schemas.microsoft.com/office/powerpoint/2010/main" val="54843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25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1250"/>
                                        <p:tgtEl>
                                          <p:spTgt spid="8">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fade">
                                      <p:cBhvr>
                                        <p:cTn id="20" dur="1250"/>
                                        <p:tgtEl>
                                          <p:spTgt spid="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Effect transition="in" filter="fade">
                                      <p:cBhvr>
                                        <p:cTn id="25" dur="1250"/>
                                        <p:tgtEl>
                                          <p:spTgt spid="9">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125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p:bldP spid="7" grpId="0" build="p" bldLvl="3"/>
      <p:bldP spid="8" grpId="0" uiExpand="1" build="p" bldLvl="3"/>
      <p:bldP spid="9" grpId="0" uiExpand="1"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250" y="3886200"/>
            <a:ext cx="11334749" cy="1752600"/>
          </a:xfrm>
        </p:spPr>
        <p:txBody>
          <a:bodyPr>
            <a:noAutofit/>
          </a:bodyPr>
          <a:lstStyle/>
          <a:p>
            <a:r>
              <a:rPr lang="en-US" sz="4000" dirty="0">
                <a:solidFill>
                  <a:schemeClr val="bg1"/>
                </a:solidFill>
              </a:rPr>
              <a:t>The Prayer and Praise Book of God’s People</a:t>
            </a:r>
          </a:p>
        </p:txBody>
      </p:sp>
      <p:sp>
        <p:nvSpPr>
          <p:cNvPr id="2" name="Title 1"/>
          <p:cNvSpPr>
            <a:spLocks noGrp="1"/>
          </p:cNvSpPr>
          <p:nvPr>
            <p:ph type="ctrTitle"/>
          </p:nvPr>
        </p:nvSpPr>
        <p:spPr/>
        <p:txBody>
          <a:bodyPr/>
          <a:lstStyle/>
          <a:p>
            <a:r>
              <a:rPr lang="en-US" sz="8800" dirty="0">
                <a:solidFill>
                  <a:schemeClr val="bg2"/>
                </a:solidFill>
                <a:latin typeface="Niagara Solid" panose="04020502070702020202" pitchFamily="82" charset="0"/>
              </a:rPr>
              <a:t>The Book of Psalms</a:t>
            </a:r>
          </a:p>
        </p:txBody>
      </p:sp>
      <p:sp>
        <p:nvSpPr>
          <p:cNvPr id="4" name="Subtitle 2"/>
          <p:cNvSpPr txBox="1">
            <a:spLocks/>
          </p:cNvSpPr>
          <p:nvPr/>
        </p:nvSpPr>
        <p:spPr>
          <a:xfrm>
            <a:off x="1600200" y="228600"/>
            <a:ext cx="8991600" cy="1752600"/>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2"/>
                </a:solidFill>
                <a:latin typeface="+mn-lt"/>
                <a:ea typeface="+mn-ea"/>
                <a:cs typeface="+mn-cs"/>
              </a:defRPr>
            </a:lvl1pPr>
            <a:lvl2pPr marL="4572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2pPr>
            <a:lvl3pPr marL="9144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3pPr>
            <a:lvl4pPr marL="13716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4pPr>
            <a:lvl5pPr marL="18288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5pPr>
            <a:lvl6pPr marL="22860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6pPr>
            <a:lvl7pPr marL="27432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7pPr>
            <a:lvl8pPr marL="32004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8pPr>
            <a:lvl9pPr marL="36576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9pPr>
          </a:lstStyle>
          <a:p>
            <a:endParaRPr lang="en-US" sz="2000" dirty="0">
              <a:solidFill>
                <a:schemeClr val="tx2">
                  <a:lumMod val="40000"/>
                  <a:lumOff val="60000"/>
                </a:schemeClr>
              </a:solidFill>
            </a:endParaRPr>
          </a:p>
        </p:txBody>
      </p:sp>
    </p:spTree>
    <p:extLst>
      <p:ext uri="{BB962C8B-B14F-4D97-AF65-F5344CB8AC3E}">
        <p14:creationId xmlns:p14="http://schemas.microsoft.com/office/powerpoint/2010/main" val="357468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10" presetClass="entr" presetSubtype="0" fill="hold" grpId="0" nodeType="afterEffect">
                                  <p:stCondLst>
                                    <p:cond delay="25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par>
                          <p:cTn id="13" fill="hold">
                            <p:stCondLst>
                              <p:cond delay="6500"/>
                            </p:stCondLst>
                            <p:childTnLst>
                              <p:par>
                                <p:cTn id="14" presetID="10" presetClass="entr" presetSubtype="0" fill="hold" grpId="0" nodeType="afterEffect" nodePh="1">
                                  <p:stCondLst>
                                    <p:cond delay="250"/>
                                  </p:stCondLst>
                                  <p:endCondLst>
                                    <p:cond evt="begin" delay="0">
                                      <p:tn val="14"/>
                                    </p:cond>
                                  </p:end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2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0525" y="381001"/>
            <a:ext cx="9744075" cy="584775"/>
          </a:xfrm>
          <a:prstGeom prst="rect">
            <a:avLst/>
          </a:prstGeom>
          <a:noFill/>
        </p:spPr>
        <p:txBody>
          <a:bodyPr wrap="square" rtlCol="0">
            <a:spAutoFit/>
          </a:bodyPr>
          <a:lstStyle/>
          <a:p>
            <a:pPr marL="571500" indent="-571500">
              <a:buFont typeface="+mj-lt"/>
              <a:buAutoNum type="romanUcPeriod" startAt="3"/>
            </a:pPr>
            <a:r>
              <a:rPr lang="en-US" sz="3200" dirty="0">
                <a:solidFill>
                  <a:schemeClr val="bg1"/>
                </a:solidFill>
              </a:rPr>
              <a:t>Characteristics of Hebrew Poetry</a:t>
            </a:r>
          </a:p>
        </p:txBody>
      </p:sp>
      <p:sp>
        <p:nvSpPr>
          <p:cNvPr id="6" name="TextBox 5"/>
          <p:cNvSpPr txBox="1"/>
          <p:nvPr/>
        </p:nvSpPr>
        <p:spPr>
          <a:xfrm>
            <a:off x="1066800" y="1243548"/>
            <a:ext cx="9448800" cy="523220"/>
          </a:xfrm>
          <a:prstGeom prst="rect">
            <a:avLst/>
          </a:prstGeom>
          <a:noFill/>
        </p:spPr>
        <p:txBody>
          <a:bodyPr wrap="square" rtlCol="0">
            <a:spAutoFit/>
          </a:bodyPr>
          <a:lstStyle/>
          <a:p>
            <a:pPr marL="514350" indent="-514350" algn="just">
              <a:buFont typeface="+mj-lt"/>
              <a:buAutoNum type="alphaUcPeriod" startAt="3"/>
            </a:pPr>
            <a:r>
              <a:rPr lang="en-US" sz="2800" b="1" dirty="0">
                <a:solidFill>
                  <a:schemeClr val="bg1"/>
                </a:solidFill>
              </a:rPr>
              <a:t>Use of Figurative Expression</a:t>
            </a:r>
          </a:p>
        </p:txBody>
      </p:sp>
      <p:sp>
        <p:nvSpPr>
          <p:cNvPr id="7" name="TextBox 6"/>
          <p:cNvSpPr txBox="1"/>
          <p:nvPr/>
        </p:nvSpPr>
        <p:spPr>
          <a:xfrm>
            <a:off x="1181100" y="1905001"/>
            <a:ext cx="9334500" cy="954107"/>
          </a:xfrm>
          <a:prstGeom prst="rect">
            <a:avLst/>
          </a:prstGeom>
          <a:noFill/>
        </p:spPr>
        <p:txBody>
          <a:bodyPr wrap="square" rtlCol="0">
            <a:spAutoFit/>
          </a:bodyPr>
          <a:lstStyle/>
          <a:p>
            <a:pPr marL="914400" lvl="1" indent="-457200">
              <a:buFont typeface="Wingdings" panose="05000000000000000000" pitchFamily="2" charset="2"/>
              <a:buChar char="§"/>
            </a:pPr>
            <a:r>
              <a:rPr lang="en-US" sz="2800" dirty="0">
                <a:solidFill>
                  <a:schemeClr val="bg1"/>
                </a:solidFill>
              </a:rPr>
              <a:t>The figure must be interpreted in light of its meaning in the setting in which it was used</a:t>
            </a:r>
          </a:p>
        </p:txBody>
      </p:sp>
      <p:sp>
        <p:nvSpPr>
          <p:cNvPr id="8" name="TextBox 7"/>
          <p:cNvSpPr txBox="1"/>
          <p:nvPr/>
        </p:nvSpPr>
        <p:spPr>
          <a:xfrm>
            <a:off x="1676400" y="3008294"/>
            <a:ext cx="8839200" cy="954107"/>
          </a:xfrm>
          <a:prstGeom prst="rect">
            <a:avLst/>
          </a:prstGeom>
          <a:noFill/>
        </p:spPr>
        <p:txBody>
          <a:bodyPr wrap="square" rtlCol="0">
            <a:spAutoFit/>
          </a:bodyPr>
          <a:lstStyle/>
          <a:p>
            <a:pPr lvl="1" algn="just"/>
            <a:r>
              <a:rPr lang="en-US" sz="2800" dirty="0">
                <a:solidFill>
                  <a:schemeClr val="bg1"/>
                </a:solidFill>
              </a:rPr>
              <a:t>Psalm 23:4</a:t>
            </a:r>
          </a:p>
          <a:p>
            <a:pPr lvl="1" algn="just"/>
            <a:r>
              <a:rPr lang="en-US" sz="2800" b="1" i="1" dirty="0">
                <a:solidFill>
                  <a:schemeClr val="bg1"/>
                </a:solidFill>
              </a:rPr>
              <a:t>“…the valley of the shadow of death.”</a:t>
            </a:r>
            <a:r>
              <a:rPr lang="en-US" sz="2800" dirty="0">
                <a:solidFill>
                  <a:schemeClr val="bg1"/>
                </a:solidFill>
              </a:rPr>
              <a:t> </a:t>
            </a:r>
          </a:p>
        </p:txBody>
      </p:sp>
    </p:spTree>
    <p:extLst>
      <p:ext uri="{BB962C8B-B14F-4D97-AF65-F5344CB8AC3E}">
        <p14:creationId xmlns:p14="http://schemas.microsoft.com/office/powerpoint/2010/main" val="163826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50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25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fade">
                                      <p:cBhvr>
                                        <p:cTn id="16" dur="1250"/>
                                        <p:tgtEl>
                                          <p:spTgt spid="8">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fade">
                                      <p:cBhvr>
                                        <p:cTn id="19" dur="125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p:bldP spid="7" grpId="0" build="p" bldLvl="3"/>
      <p:bldP spid="8" grpId="0" uiExpand="1" build="p" bldLvl="3"/>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1"/>
            <a:ext cx="9753600" cy="584775"/>
          </a:xfrm>
          <a:prstGeom prst="rect">
            <a:avLst/>
          </a:prstGeom>
          <a:noFill/>
        </p:spPr>
        <p:txBody>
          <a:bodyPr wrap="square" rtlCol="0">
            <a:spAutoFit/>
          </a:bodyPr>
          <a:lstStyle/>
          <a:p>
            <a:pPr marL="571500" indent="-571500">
              <a:buFont typeface="+mj-lt"/>
              <a:buAutoNum type="romanUcPeriod" startAt="4"/>
            </a:pPr>
            <a:r>
              <a:rPr lang="en-US" sz="3200" dirty="0">
                <a:solidFill>
                  <a:schemeClr val="bg1"/>
                </a:solidFill>
              </a:rPr>
              <a:t>Background Material on the Psalms</a:t>
            </a:r>
          </a:p>
        </p:txBody>
      </p:sp>
      <p:sp>
        <p:nvSpPr>
          <p:cNvPr id="6" name="TextBox 5"/>
          <p:cNvSpPr txBox="1"/>
          <p:nvPr/>
        </p:nvSpPr>
        <p:spPr>
          <a:xfrm>
            <a:off x="1009650" y="1243549"/>
            <a:ext cx="9505950" cy="2246769"/>
          </a:xfrm>
          <a:prstGeom prst="rect">
            <a:avLst/>
          </a:prstGeom>
          <a:noFill/>
        </p:spPr>
        <p:txBody>
          <a:bodyPr wrap="square" rtlCol="0">
            <a:spAutoFit/>
          </a:bodyPr>
          <a:lstStyle/>
          <a:p>
            <a:pPr marL="514350" indent="-514350">
              <a:buFont typeface="+mj-lt"/>
              <a:buAutoNum type="alphaUcPeriod"/>
            </a:pPr>
            <a:r>
              <a:rPr lang="en-US" sz="2800" b="1" dirty="0">
                <a:solidFill>
                  <a:schemeClr val="bg1"/>
                </a:solidFill>
              </a:rPr>
              <a:t>The Origin Of The Word “Psalm”</a:t>
            </a:r>
          </a:p>
          <a:p>
            <a:pPr lvl="0"/>
            <a:endParaRPr lang="en-US" sz="2800" b="1" i="1" dirty="0">
              <a:solidFill>
                <a:schemeClr val="bg1"/>
              </a:solidFill>
            </a:endParaRPr>
          </a:p>
          <a:p>
            <a:pPr lvl="1" algn="just"/>
            <a:r>
              <a:rPr lang="en-US" sz="2800" dirty="0">
                <a:solidFill>
                  <a:schemeClr val="bg1"/>
                </a:solidFill>
              </a:rPr>
              <a:t>The Greek word is “</a:t>
            </a:r>
            <a:r>
              <a:rPr lang="en-US" sz="2800" dirty="0" err="1">
                <a:solidFill>
                  <a:schemeClr val="bg1"/>
                </a:solidFill>
              </a:rPr>
              <a:t>psalmos</a:t>
            </a:r>
            <a:r>
              <a:rPr lang="en-US" sz="2800" dirty="0">
                <a:solidFill>
                  <a:schemeClr val="bg1"/>
                </a:solidFill>
              </a:rPr>
              <a:t>,” from the Hebrew word “</a:t>
            </a:r>
            <a:r>
              <a:rPr lang="en-US" sz="2800" dirty="0" err="1">
                <a:solidFill>
                  <a:schemeClr val="bg1"/>
                </a:solidFill>
              </a:rPr>
              <a:t>zmr</a:t>
            </a:r>
            <a:r>
              <a:rPr lang="en-US" sz="2800" dirty="0">
                <a:solidFill>
                  <a:schemeClr val="bg1"/>
                </a:solidFill>
              </a:rPr>
              <a:t>” meaning “to pluck;” i.e., taking hold of the strings of an instrument with the fingers. </a:t>
            </a:r>
          </a:p>
        </p:txBody>
      </p:sp>
      <p:sp>
        <p:nvSpPr>
          <p:cNvPr id="7" name="TextBox 6"/>
          <p:cNvSpPr txBox="1"/>
          <p:nvPr/>
        </p:nvSpPr>
        <p:spPr>
          <a:xfrm>
            <a:off x="1085850" y="3886200"/>
            <a:ext cx="9429750" cy="1200329"/>
          </a:xfrm>
          <a:prstGeom prst="rect">
            <a:avLst/>
          </a:prstGeom>
          <a:noFill/>
        </p:spPr>
        <p:txBody>
          <a:bodyPr wrap="square" rtlCol="0">
            <a:spAutoFit/>
          </a:bodyPr>
          <a:lstStyle/>
          <a:p>
            <a:pPr lvl="1"/>
            <a:r>
              <a:rPr lang="en-US" sz="2400" b="1" i="1" dirty="0">
                <a:solidFill>
                  <a:schemeClr val="bg1"/>
                </a:solidFill>
              </a:rPr>
              <a:t>Ephesians 5:19</a:t>
            </a:r>
            <a:endParaRPr lang="en-US" sz="2400" dirty="0">
              <a:solidFill>
                <a:schemeClr val="bg1"/>
              </a:solidFill>
            </a:endParaRPr>
          </a:p>
          <a:p>
            <a:pPr lvl="1"/>
            <a:r>
              <a:rPr lang="en-US" sz="2400" b="1" i="1" dirty="0">
                <a:solidFill>
                  <a:schemeClr val="bg1"/>
                </a:solidFill>
              </a:rPr>
              <a:t>…speaking to one another in psalms and hymns and spiritual songs, singing and making melody with your heart to the Lord; </a:t>
            </a:r>
            <a:endParaRPr lang="en-US" sz="2400" dirty="0">
              <a:solidFill>
                <a:schemeClr val="bg1"/>
              </a:solidFill>
            </a:endParaRPr>
          </a:p>
        </p:txBody>
      </p:sp>
    </p:spTree>
    <p:extLst>
      <p:ext uri="{BB962C8B-B14F-4D97-AF65-F5344CB8AC3E}">
        <p14:creationId xmlns:p14="http://schemas.microsoft.com/office/powerpoint/2010/main" val="238196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275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1250"/>
                                        <p:tgtEl>
                                          <p:spTgt spid="6">
                                            <p:txEl>
                                              <p:pRg st="2" end="2"/>
                                            </p:txEl>
                                          </p:spTgt>
                                        </p:tgtEl>
                                      </p:cBhvr>
                                    </p:animEffect>
                                  </p:childTnLst>
                                </p:cTn>
                              </p:par>
                            </p:childTnLst>
                          </p:cTn>
                        </p:par>
                        <p:par>
                          <p:cTn id="12" fill="hold">
                            <p:stCondLst>
                              <p:cond delay="5250"/>
                            </p:stCondLst>
                            <p:childTnLst>
                              <p:par>
                                <p:cTn id="13" presetID="10" presetClass="entr" presetSubtype="0" fill="hold" grpId="0" nodeType="afterEffect">
                                  <p:stCondLst>
                                    <p:cond delay="375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250"/>
                                        <p:tgtEl>
                                          <p:spTgt spid="7">
                                            <p:txEl>
                                              <p:pRg st="0" end="0"/>
                                            </p:txEl>
                                          </p:spTgt>
                                        </p:tgtEl>
                                      </p:cBhvr>
                                    </p:animEffect>
                                  </p:childTnLst>
                                </p:cTn>
                              </p:par>
                              <p:par>
                                <p:cTn id="16" presetID="10" presetClass="entr" presetSubtype="0" fill="hold" grpId="0" nodeType="withEffect">
                                  <p:stCondLst>
                                    <p:cond delay="375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fade">
                                      <p:cBhvr>
                                        <p:cTn id="18" dur="125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bldLvl="3"/>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950" y="381001"/>
            <a:ext cx="9772650" cy="584775"/>
          </a:xfrm>
          <a:prstGeom prst="rect">
            <a:avLst/>
          </a:prstGeom>
          <a:noFill/>
        </p:spPr>
        <p:txBody>
          <a:bodyPr wrap="square" rtlCol="0">
            <a:spAutoFit/>
          </a:bodyPr>
          <a:lstStyle/>
          <a:p>
            <a:pPr marL="571500" indent="-571500">
              <a:buFont typeface="+mj-lt"/>
              <a:buAutoNum type="romanUcPeriod" startAt="4"/>
            </a:pPr>
            <a:r>
              <a:rPr lang="en-US" sz="3200" dirty="0">
                <a:solidFill>
                  <a:schemeClr val="bg1"/>
                </a:solidFill>
              </a:rPr>
              <a:t>Background Material on the Psalms</a:t>
            </a:r>
          </a:p>
        </p:txBody>
      </p:sp>
      <p:sp>
        <p:nvSpPr>
          <p:cNvPr id="6" name="TextBox 5"/>
          <p:cNvSpPr txBox="1"/>
          <p:nvPr/>
        </p:nvSpPr>
        <p:spPr>
          <a:xfrm>
            <a:off x="1047750" y="1243549"/>
            <a:ext cx="10725150" cy="4585871"/>
          </a:xfrm>
          <a:prstGeom prst="rect">
            <a:avLst/>
          </a:prstGeom>
          <a:noFill/>
        </p:spPr>
        <p:txBody>
          <a:bodyPr wrap="square" rtlCol="0">
            <a:spAutoFit/>
          </a:bodyPr>
          <a:lstStyle/>
          <a:p>
            <a:pPr marL="514350" indent="-514350">
              <a:buFont typeface="+mj-lt"/>
              <a:buAutoNum type="alphaUcPeriod" startAt="2"/>
            </a:pPr>
            <a:r>
              <a:rPr lang="en-US" sz="2800" b="1" dirty="0">
                <a:solidFill>
                  <a:schemeClr val="bg1"/>
                </a:solidFill>
              </a:rPr>
              <a:t>The History of the Psalms</a:t>
            </a:r>
          </a:p>
          <a:p>
            <a:pPr lvl="0" algn="just"/>
            <a:r>
              <a:rPr lang="en-US" sz="2400" dirty="0">
                <a:solidFill>
                  <a:schemeClr val="bg1"/>
                </a:solidFill>
              </a:rPr>
              <a:t>The oldest of the Psalms originate from the time of Moses (1400 B.C.). We have three psalms penned by Moses:</a:t>
            </a:r>
          </a:p>
          <a:p>
            <a:pPr lvl="0" algn="just"/>
            <a:endParaRPr lang="en-US" sz="2400" b="1" dirty="0">
              <a:solidFill>
                <a:schemeClr val="bg1"/>
              </a:solidFill>
            </a:endParaRPr>
          </a:p>
          <a:p>
            <a:pPr marL="342900" indent="-342900" algn="just">
              <a:buFont typeface="Wingdings" panose="05000000000000000000" pitchFamily="2" charset="2"/>
              <a:buChar char="§"/>
            </a:pPr>
            <a:r>
              <a:rPr lang="en-US" sz="2400" b="1" dirty="0">
                <a:solidFill>
                  <a:schemeClr val="bg1"/>
                </a:solidFill>
              </a:rPr>
              <a:t>Exodus 15:1-15 </a:t>
            </a:r>
            <a:r>
              <a:rPr lang="en-US" sz="2400" dirty="0">
                <a:solidFill>
                  <a:schemeClr val="bg1"/>
                </a:solidFill>
              </a:rPr>
              <a:t>- a song of triumph following the crossing of the Red Sea</a:t>
            </a:r>
          </a:p>
          <a:p>
            <a:pPr lvl="0" algn="just"/>
            <a:endParaRPr lang="en-US" sz="2400" dirty="0">
              <a:solidFill>
                <a:schemeClr val="bg1"/>
              </a:solidFill>
            </a:endParaRPr>
          </a:p>
          <a:p>
            <a:pPr marL="342900" indent="-342900" algn="just">
              <a:buFont typeface="Wingdings" panose="05000000000000000000" pitchFamily="2" charset="2"/>
              <a:buChar char="§"/>
            </a:pPr>
            <a:r>
              <a:rPr lang="en-US" sz="2400" b="1" dirty="0">
                <a:solidFill>
                  <a:schemeClr val="bg1"/>
                </a:solidFill>
              </a:rPr>
              <a:t>Deuteronomy 32-33 </a:t>
            </a:r>
            <a:r>
              <a:rPr lang="en-US" sz="2400" dirty="0">
                <a:solidFill>
                  <a:schemeClr val="bg1"/>
                </a:solidFill>
              </a:rPr>
              <a:t>- a song of exhortation to keep the Law after entering Canaan</a:t>
            </a:r>
          </a:p>
          <a:p>
            <a:pPr lvl="0" algn="just"/>
            <a:endParaRPr lang="en-US" sz="2400" dirty="0">
              <a:solidFill>
                <a:schemeClr val="bg1"/>
              </a:solidFill>
            </a:endParaRPr>
          </a:p>
          <a:p>
            <a:pPr marL="342900" indent="-342900" algn="just">
              <a:buFont typeface="Wingdings" panose="05000000000000000000" pitchFamily="2" charset="2"/>
              <a:buChar char="§"/>
            </a:pPr>
            <a:r>
              <a:rPr lang="en-US" sz="2400" b="1" dirty="0">
                <a:solidFill>
                  <a:schemeClr val="bg1"/>
                </a:solidFill>
              </a:rPr>
              <a:t>Psalm 90 </a:t>
            </a:r>
            <a:r>
              <a:rPr lang="en-US" sz="2400" dirty="0">
                <a:solidFill>
                  <a:schemeClr val="bg1"/>
                </a:solidFill>
              </a:rPr>
              <a:t>- a song of meditation, reflection, and prayer After Moses, the writing of Psalms had its “peaks” and “valleys”: In </a:t>
            </a:r>
            <a:r>
              <a:rPr lang="en-US" sz="2400" b="1" dirty="0">
                <a:solidFill>
                  <a:schemeClr val="bg1"/>
                </a:solidFill>
              </a:rPr>
              <a:t>David </a:t>
            </a:r>
            <a:r>
              <a:rPr lang="en-US" sz="2400" dirty="0">
                <a:solidFill>
                  <a:schemeClr val="bg1"/>
                </a:solidFill>
              </a:rPr>
              <a:t>(1000 B.C.), the sacred lyric attained to its full maturity.</a:t>
            </a:r>
          </a:p>
        </p:txBody>
      </p:sp>
    </p:spTree>
    <p:extLst>
      <p:ext uri="{BB962C8B-B14F-4D97-AF65-F5344CB8AC3E}">
        <p14:creationId xmlns:p14="http://schemas.microsoft.com/office/powerpoint/2010/main" val="332735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7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75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75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75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4325" y="381001"/>
            <a:ext cx="9820275" cy="584775"/>
          </a:xfrm>
          <a:prstGeom prst="rect">
            <a:avLst/>
          </a:prstGeom>
          <a:noFill/>
        </p:spPr>
        <p:txBody>
          <a:bodyPr wrap="square" rtlCol="0">
            <a:spAutoFit/>
          </a:bodyPr>
          <a:lstStyle/>
          <a:p>
            <a:pPr marL="571500" indent="-571500">
              <a:buFont typeface="+mj-lt"/>
              <a:buAutoNum type="romanUcPeriod" startAt="4"/>
            </a:pPr>
            <a:r>
              <a:rPr lang="en-US" sz="3200" dirty="0">
                <a:solidFill>
                  <a:schemeClr val="bg1"/>
                </a:solidFill>
              </a:rPr>
              <a:t>Background Material on the Psalms</a:t>
            </a:r>
          </a:p>
        </p:txBody>
      </p:sp>
      <p:sp>
        <p:nvSpPr>
          <p:cNvPr id="6" name="TextBox 5"/>
          <p:cNvSpPr txBox="1"/>
          <p:nvPr/>
        </p:nvSpPr>
        <p:spPr>
          <a:xfrm>
            <a:off x="942975" y="1243549"/>
            <a:ext cx="10782300" cy="4739759"/>
          </a:xfrm>
          <a:prstGeom prst="rect">
            <a:avLst/>
          </a:prstGeom>
          <a:noFill/>
        </p:spPr>
        <p:txBody>
          <a:bodyPr wrap="square" rtlCol="0">
            <a:spAutoFit/>
          </a:bodyPr>
          <a:lstStyle/>
          <a:p>
            <a:pPr marL="514350" indent="-514350">
              <a:buFont typeface="+mj-lt"/>
              <a:buAutoNum type="alphaUcPeriod" startAt="3"/>
            </a:pPr>
            <a:r>
              <a:rPr lang="en-US" sz="2800" b="1" dirty="0">
                <a:solidFill>
                  <a:schemeClr val="bg1"/>
                </a:solidFill>
              </a:rPr>
              <a:t>The Authors of the Psalms</a:t>
            </a:r>
            <a:endParaRPr lang="en-US" sz="1000" b="1" dirty="0">
              <a:solidFill>
                <a:schemeClr val="bg1"/>
              </a:solidFill>
            </a:endParaRPr>
          </a:p>
          <a:p>
            <a:pPr lvl="0"/>
            <a:endParaRPr lang="en-US" sz="1000" b="1" dirty="0">
              <a:solidFill>
                <a:schemeClr val="bg1"/>
              </a:solidFill>
            </a:endParaRPr>
          </a:p>
          <a:p>
            <a:pPr marL="342900" indent="-342900" algn="just">
              <a:buFont typeface="Wingdings" panose="05000000000000000000" pitchFamily="2" charset="2"/>
              <a:buChar char="§"/>
            </a:pPr>
            <a:r>
              <a:rPr lang="en-US" sz="2400" b="1" dirty="0">
                <a:solidFill>
                  <a:schemeClr val="bg1"/>
                </a:solidFill>
              </a:rPr>
              <a:t>David </a:t>
            </a:r>
            <a:r>
              <a:rPr lang="en-US" sz="2400" dirty="0">
                <a:solidFill>
                  <a:schemeClr val="bg1"/>
                </a:solidFill>
              </a:rPr>
              <a:t>- Commonly thought to be the author of the book of Psalms, but he actually wrote only about seventy-three (73), less than half.</a:t>
            </a:r>
          </a:p>
          <a:p>
            <a:pPr marL="342900" indent="-342900" algn="just">
              <a:buFont typeface="Wingdings" panose="05000000000000000000" pitchFamily="2" charset="2"/>
              <a:buChar char="§"/>
            </a:pPr>
            <a:endParaRPr lang="en-US" sz="2400" dirty="0">
              <a:solidFill>
                <a:schemeClr val="bg1"/>
              </a:solidFill>
            </a:endParaRPr>
          </a:p>
          <a:p>
            <a:pPr marL="342900" indent="-342900" algn="just">
              <a:buFont typeface="Wingdings" panose="05000000000000000000" pitchFamily="2" charset="2"/>
              <a:buChar char="§"/>
            </a:pPr>
            <a:r>
              <a:rPr lang="en-US" sz="2400" b="1" dirty="0">
                <a:solidFill>
                  <a:schemeClr val="bg1"/>
                </a:solidFill>
              </a:rPr>
              <a:t>Asaph </a:t>
            </a:r>
            <a:r>
              <a:rPr lang="en-US" sz="2400" dirty="0">
                <a:solidFill>
                  <a:schemeClr val="bg1"/>
                </a:solidFill>
              </a:rPr>
              <a:t>- The music director during the reigns of David and Solomon (</a:t>
            </a:r>
            <a:r>
              <a:rPr lang="en-US" sz="2400" b="1" dirty="0">
                <a:solidFill>
                  <a:schemeClr val="bg1"/>
                </a:solidFill>
              </a:rPr>
              <a:t>1 Chronicles 16:1-7</a:t>
            </a:r>
            <a:r>
              <a:rPr lang="en-US" sz="2400" dirty="0">
                <a:solidFill>
                  <a:schemeClr val="bg1"/>
                </a:solidFill>
              </a:rPr>
              <a:t>). He wrote twelve (12) psalms.</a:t>
            </a:r>
          </a:p>
          <a:p>
            <a:pPr marL="342900" indent="-342900" algn="just">
              <a:buFont typeface="Wingdings" panose="05000000000000000000" pitchFamily="2" charset="2"/>
              <a:buChar char="§"/>
            </a:pPr>
            <a:endParaRPr lang="en-US" sz="2400" dirty="0">
              <a:solidFill>
                <a:schemeClr val="bg1"/>
              </a:solidFill>
            </a:endParaRPr>
          </a:p>
          <a:p>
            <a:pPr marL="342900" indent="-342900" algn="just">
              <a:buFont typeface="Wingdings" panose="05000000000000000000" pitchFamily="2" charset="2"/>
              <a:buChar char="§"/>
            </a:pPr>
            <a:r>
              <a:rPr lang="en-US" sz="2400" b="1" dirty="0">
                <a:solidFill>
                  <a:schemeClr val="bg1"/>
                </a:solidFill>
              </a:rPr>
              <a:t>The Sons of </a:t>
            </a:r>
            <a:r>
              <a:rPr lang="en-US" sz="2400" b="1" dirty="0" err="1">
                <a:solidFill>
                  <a:schemeClr val="bg1"/>
                </a:solidFill>
              </a:rPr>
              <a:t>Korah</a:t>
            </a:r>
            <a:r>
              <a:rPr lang="en-US" sz="2400" b="1" dirty="0">
                <a:solidFill>
                  <a:schemeClr val="bg1"/>
                </a:solidFill>
              </a:rPr>
              <a:t> </a:t>
            </a:r>
            <a:r>
              <a:rPr lang="en-US" sz="2400" dirty="0">
                <a:solidFill>
                  <a:schemeClr val="bg1"/>
                </a:solidFill>
              </a:rPr>
              <a:t>- These were Levites who served in the Temple (</a:t>
            </a:r>
            <a:r>
              <a:rPr lang="en-US" sz="2400" b="1" dirty="0">
                <a:solidFill>
                  <a:schemeClr val="bg1"/>
                </a:solidFill>
              </a:rPr>
              <a:t>1 Chronicles 26:1-19</a:t>
            </a:r>
            <a:r>
              <a:rPr lang="en-US" sz="2400" dirty="0">
                <a:solidFill>
                  <a:schemeClr val="bg1"/>
                </a:solidFill>
              </a:rPr>
              <a:t>). They wrote twelve (12) psalms.</a:t>
            </a:r>
          </a:p>
          <a:p>
            <a:pPr marL="342900" indent="-342900" algn="just">
              <a:buFont typeface="Wingdings" panose="05000000000000000000" pitchFamily="2" charset="2"/>
              <a:buChar char="§"/>
            </a:pPr>
            <a:endParaRPr lang="en-US" sz="2400" dirty="0">
              <a:solidFill>
                <a:schemeClr val="bg1"/>
              </a:solidFill>
            </a:endParaRPr>
          </a:p>
          <a:p>
            <a:pPr marL="342900" indent="-342900" algn="just">
              <a:buFont typeface="Wingdings" panose="05000000000000000000" pitchFamily="2" charset="2"/>
              <a:buChar char="§"/>
            </a:pPr>
            <a:r>
              <a:rPr lang="en-US" sz="2400" b="1" dirty="0">
                <a:solidFill>
                  <a:schemeClr val="bg1"/>
                </a:solidFill>
              </a:rPr>
              <a:t>Solomon </a:t>
            </a:r>
            <a:r>
              <a:rPr lang="en-US" sz="2400" dirty="0">
                <a:solidFill>
                  <a:schemeClr val="bg1"/>
                </a:solidFill>
              </a:rPr>
              <a:t>- At least two (2) psalms are attributed to him (</a:t>
            </a:r>
            <a:r>
              <a:rPr lang="en-US" sz="2400" b="1" dirty="0">
                <a:solidFill>
                  <a:schemeClr val="bg1"/>
                </a:solidFill>
              </a:rPr>
              <a:t>Psalms 72, 127</a:t>
            </a:r>
            <a:r>
              <a:rPr lang="en-US" sz="2400" dirty="0">
                <a:solidFill>
                  <a:schemeClr val="bg1"/>
                </a:solidFill>
              </a:rPr>
              <a:t>). That he wrote many more is stated in </a:t>
            </a:r>
            <a:r>
              <a:rPr lang="en-US" sz="2400" b="1" dirty="0">
                <a:solidFill>
                  <a:schemeClr val="bg1"/>
                </a:solidFill>
              </a:rPr>
              <a:t>1 Kings 4:29-32</a:t>
            </a:r>
            <a:r>
              <a:rPr lang="en-US" sz="2400" dirty="0">
                <a:solidFill>
                  <a:schemeClr val="bg1"/>
                </a:solidFill>
              </a:rPr>
              <a:t>.</a:t>
            </a:r>
          </a:p>
        </p:txBody>
      </p:sp>
    </p:spTree>
    <p:extLst>
      <p:ext uri="{BB962C8B-B14F-4D97-AF65-F5344CB8AC3E}">
        <p14:creationId xmlns:p14="http://schemas.microsoft.com/office/powerpoint/2010/main" val="288909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75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75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75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fade">
                                      <p:cBhvr>
                                        <p:cTn id="27" dur="75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900" y="381001"/>
            <a:ext cx="9791700" cy="584775"/>
          </a:xfrm>
          <a:prstGeom prst="rect">
            <a:avLst/>
          </a:prstGeom>
          <a:noFill/>
        </p:spPr>
        <p:txBody>
          <a:bodyPr wrap="square" rtlCol="0">
            <a:spAutoFit/>
          </a:bodyPr>
          <a:lstStyle/>
          <a:p>
            <a:pPr marL="571500" indent="-571500">
              <a:buFont typeface="+mj-lt"/>
              <a:buAutoNum type="romanUcPeriod" startAt="4"/>
            </a:pPr>
            <a:r>
              <a:rPr lang="en-US" sz="3200" dirty="0">
                <a:solidFill>
                  <a:schemeClr val="bg1"/>
                </a:solidFill>
              </a:rPr>
              <a:t>Background Material on the Psalms</a:t>
            </a:r>
          </a:p>
        </p:txBody>
      </p:sp>
      <p:sp>
        <p:nvSpPr>
          <p:cNvPr id="6" name="TextBox 5"/>
          <p:cNvSpPr txBox="1"/>
          <p:nvPr/>
        </p:nvSpPr>
        <p:spPr>
          <a:xfrm>
            <a:off x="990600" y="1243548"/>
            <a:ext cx="10553700" cy="4093428"/>
          </a:xfrm>
          <a:prstGeom prst="rect">
            <a:avLst/>
          </a:prstGeom>
          <a:noFill/>
        </p:spPr>
        <p:txBody>
          <a:bodyPr wrap="square" rtlCol="0">
            <a:spAutoFit/>
          </a:bodyPr>
          <a:lstStyle/>
          <a:p>
            <a:pPr marL="514350" indent="-514350">
              <a:buFont typeface="+mj-lt"/>
              <a:buAutoNum type="alphaUcPeriod" startAt="3"/>
            </a:pPr>
            <a:r>
              <a:rPr lang="en-US" sz="2800" b="1" dirty="0">
                <a:solidFill>
                  <a:schemeClr val="bg1"/>
                </a:solidFill>
              </a:rPr>
              <a:t>The Authors of the Psalms</a:t>
            </a:r>
            <a:endParaRPr lang="en-US" sz="1000" b="1" dirty="0">
              <a:solidFill>
                <a:schemeClr val="bg1"/>
              </a:solidFill>
            </a:endParaRPr>
          </a:p>
          <a:p>
            <a:pPr lvl="0"/>
            <a:endParaRPr lang="en-US" sz="1000" b="1" dirty="0">
              <a:solidFill>
                <a:schemeClr val="bg1"/>
              </a:solidFill>
            </a:endParaRPr>
          </a:p>
          <a:p>
            <a:pPr marL="342900" indent="-342900" algn="just">
              <a:buFont typeface="Wingdings" panose="05000000000000000000" pitchFamily="2" charset="2"/>
              <a:buChar char="§"/>
            </a:pPr>
            <a:r>
              <a:rPr lang="en-US" sz="2400" b="1" dirty="0">
                <a:solidFill>
                  <a:schemeClr val="bg1"/>
                </a:solidFill>
              </a:rPr>
              <a:t>Moses </a:t>
            </a:r>
            <a:r>
              <a:rPr lang="en-US" sz="2400" dirty="0">
                <a:solidFill>
                  <a:schemeClr val="bg1"/>
                </a:solidFill>
              </a:rPr>
              <a:t>- As indicated above, he wrote the earliest psalms; one is included in Psalms (</a:t>
            </a:r>
            <a:r>
              <a:rPr lang="en-US" sz="2400" b="1" dirty="0">
                <a:solidFill>
                  <a:schemeClr val="bg1"/>
                </a:solidFill>
              </a:rPr>
              <a:t>Psalm 90</a:t>
            </a:r>
            <a:r>
              <a:rPr lang="en-US" sz="2400" dirty="0">
                <a:solidFill>
                  <a:schemeClr val="bg1"/>
                </a:solidFill>
              </a:rPr>
              <a:t>).</a:t>
            </a:r>
            <a:endParaRPr lang="en-US" sz="1000" dirty="0">
              <a:solidFill>
                <a:schemeClr val="bg1"/>
              </a:solidFill>
            </a:endParaRPr>
          </a:p>
          <a:p>
            <a:pPr marL="342900" indent="-342900" algn="just">
              <a:buFont typeface="Wingdings" panose="05000000000000000000" pitchFamily="2" charset="2"/>
              <a:buChar char="§"/>
            </a:pPr>
            <a:endParaRPr lang="en-US" sz="1000" b="1" dirty="0">
              <a:solidFill>
                <a:schemeClr val="bg1"/>
              </a:solidFill>
            </a:endParaRPr>
          </a:p>
          <a:p>
            <a:pPr marL="342900" indent="-342900" algn="just">
              <a:buFont typeface="Wingdings" panose="05000000000000000000" pitchFamily="2" charset="2"/>
              <a:buChar char="§"/>
            </a:pPr>
            <a:r>
              <a:rPr lang="en-US" sz="2400" b="1" dirty="0" err="1">
                <a:solidFill>
                  <a:schemeClr val="bg1"/>
                </a:solidFill>
              </a:rPr>
              <a:t>Heman</a:t>
            </a:r>
            <a:r>
              <a:rPr lang="en-US" sz="2400" b="1" dirty="0">
                <a:solidFill>
                  <a:schemeClr val="bg1"/>
                </a:solidFill>
              </a:rPr>
              <a:t> </a:t>
            </a:r>
            <a:r>
              <a:rPr lang="en-US" sz="2400" dirty="0">
                <a:solidFill>
                  <a:schemeClr val="bg1"/>
                </a:solidFill>
              </a:rPr>
              <a:t>- Contemporary with David and Asaph, and is known as “the singer” (</a:t>
            </a:r>
            <a:r>
              <a:rPr lang="en-US" sz="2400" b="1" dirty="0">
                <a:solidFill>
                  <a:schemeClr val="bg1"/>
                </a:solidFill>
              </a:rPr>
              <a:t>1 Chronicles 6:33</a:t>
            </a:r>
            <a:r>
              <a:rPr lang="en-US" sz="2400" dirty="0">
                <a:solidFill>
                  <a:schemeClr val="bg1"/>
                </a:solidFill>
              </a:rPr>
              <a:t>).  He wrote one psalm (</a:t>
            </a:r>
            <a:r>
              <a:rPr lang="en-US" sz="2400" b="1" dirty="0">
                <a:solidFill>
                  <a:schemeClr val="bg1"/>
                </a:solidFill>
              </a:rPr>
              <a:t>Psalm 88</a:t>
            </a:r>
            <a:r>
              <a:rPr lang="en-US" sz="2400" dirty="0">
                <a:solidFill>
                  <a:schemeClr val="bg1"/>
                </a:solidFill>
              </a:rPr>
              <a:t>) that has been preserved.</a:t>
            </a:r>
            <a:endParaRPr lang="en-US" sz="1000" dirty="0">
              <a:solidFill>
                <a:schemeClr val="bg1"/>
              </a:solidFill>
            </a:endParaRPr>
          </a:p>
          <a:p>
            <a:pPr marL="342900" indent="-342900" algn="just">
              <a:buFont typeface="Wingdings" panose="05000000000000000000" pitchFamily="2" charset="2"/>
              <a:buChar char="§"/>
            </a:pPr>
            <a:endParaRPr lang="en-US" sz="1000" b="1" dirty="0">
              <a:solidFill>
                <a:schemeClr val="bg1"/>
              </a:solidFill>
            </a:endParaRPr>
          </a:p>
          <a:p>
            <a:pPr marL="342900" indent="-342900" algn="just">
              <a:buFont typeface="Wingdings" panose="05000000000000000000" pitchFamily="2" charset="2"/>
              <a:buChar char="§"/>
            </a:pPr>
            <a:r>
              <a:rPr lang="en-US" sz="2400" b="1" dirty="0">
                <a:solidFill>
                  <a:schemeClr val="bg1"/>
                </a:solidFill>
              </a:rPr>
              <a:t>Ethan </a:t>
            </a:r>
            <a:r>
              <a:rPr lang="en-US" sz="2400" dirty="0">
                <a:solidFill>
                  <a:schemeClr val="bg1"/>
                </a:solidFill>
              </a:rPr>
              <a:t>- A companion with Asaph and </a:t>
            </a:r>
            <a:r>
              <a:rPr lang="en-US" sz="2400" dirty="0" err="1">
                <a:solidFill>
                  <a:schemeClr val="bg1"/>
                </a:solidFill>
              </a:rPr>
              <a:t>Heman</a:t>
            </a:r>
            <a:r>
              <a:rPr lang="en-US" sz="2400" dirty="0">
                <a:solidFill>
                  <a:schemeClr val="bg1"/>
                </a:solidFill>
              </a:rPr>
              <a:t> in the Temple worship (</a:t>
            </a:r>
            <a:r>
              <a:rPr lang="en-US" sz="2400" b="1" dirty="0">
                <a:solidFill>
                  <a:schemeClr val="bg1"/>
                </a:solidFill>
              </a:rPr>
              <a:t>1 Chronicles 15:19</a:t>
            </a:r>
            <a:r>
              <a:rPr lang="en-US" sz="2400" dirty="0">
                <a:solidFill>
                  <a:schemeClr val="bg1"/>
                </a:solidFill>
              </a:rPr>
              <a:t>). He wrote one psalm (</a:t>
            </a:r>
            <a:r>
              <a:rPr lang="en-US" sz="2400" b="1" dirty="0">
                <a:solidFill>
                  <a:schemeClr val="bg1"/>
                </a:solidFill>
              </a:rPr>
              <a:t>Psalm 89</a:t>
            </a:r>
            <a:r>
              <a:rPr lang="en-US" sz="2400" dirty="0">
                <a:solidFill>
                  <a:schemeClr val="bg1"/>
                </a:solidFill>
              </a:rPr>
              <a:t>).</a:t>
            </a:r>
            <a:endParaRPr lang="en-US" sz="1000" dirty="0">
              <a:solidFill>
                <a:schemeClr val="bg1"/>
              </a:solidFill>
            </a:endParaRPr>
          </a:p>
          <a:p>
            <a:pPr marL="342900" indent="-342900" algn="just">
              <a:buFont typeface="Wingdings" panose="05000000000000000000" pitchFamily="2" charset="2"/>
              <a:buChar char="§"/>
            </a:pPr>
            <a:endParaRPr lang="en-US" sz="1000" b="1" dirty="0">
              <a:solidFill>
                <a:schemeClr val="bg1"/>
              </a:solidFill>
            </a:endParaRPr>
          </a:p>
          <a:p>
            <a:pPr marL="342900" indent="-342900" algn="just">
              <a:buFont typeface="Wingdings" panose="05000000000000000000" pitchFamily="2" charset="2"/>
              <a:buChar char="§"/>
            </a:pPr>
            <a:r>
              <a:rPr lang="en-US" sz="2400" b="1" dirty="0">
                <a:solidFill>
                  <a:schemeClr val="bg1"/>
                </a:solidFill>
              </a:rPr>
              <a:t>Anonymous  </a:t>
            </a:r>
            <a:r>
              <a:rPr lang="en-US" sz="2400" dirty="0">
                <a:solidFill>
                  <a:schemeClr val="bg1"/>
                </a:solidFill>
              </a:rPr>
              <a:t>- The authorship of forty-eight (48) of the psalms is unknown.</a:t>
            </a:r>
          </a:p>
        </p:txBody>
      </p:sp>
    </p:spTree>
    <p:extLst>
      <p:ext uri="{BB962C8B-B14F-4D97-AF65-F5344CB8AC3E}">
        <p14:creationId xmlns:p14="http://schemas.microsoft.com/office/powerpoint/2010/main" val="405264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75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50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75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50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75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50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fade">
                                      <p:cBhvr>
                                        <p:cTn id="27" dur="75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850" y="381001"/>
            <a:ext cx="9810750" cy="584775"/>
          </a:xfrm>
          <a:prstGeom prst="rect">
            <a:avLst/>
          </a:prstGeom>
          <a:noFill/>
        </p:spPr>
        <p:txBody>
          <a:bodyPr wrap="square" rtlCol="0">
            <a:spAutoFit/>
          </a:bodyPr>
          <a:lstStyle/>
          <a:p>
            <a:pPr marL="571500" indent="-571500">
              <a:buFont typeface="+mj-lt"/>
              <a:buAutoNum type="romanUcPeriod" startAt="4"/>
            </a:pPr>
            <a:r>
              <a:rPr lang="en-US" sz="3200" dirty="0">
                <a:solidFill>
                  <a:schemeClr val="bg1"/>
                </a:solidFill>
              </a:rPr>
              <a:t>Background Material on the Psalms</a:t>
            </a:r>
          </a:p>
        </p:txBody>
      </p:sp>
      <p:sp>
        <p:nvSpPr>
          <p:cNvPr id="6" name="TextBox 5"/>
          <p:cNvSpPr txBox="1"/>
          <p:nvPr/>
        </p:nvSpPr>
        <p:spPr>
          <a:xfrm>
            <a:off x="895349" y="1243548"/>
            <a:ext cx="10734675" cy="1415772"/>
          </a:xfrm>
          <a:prstGeom prst="rect">
            <a:avLst/>
          </a:prstGeom>
          <a:noFill/>
        </p:spPr>
        <p:txBody>
          <a:bodyPr wrap="square" rtlCol="0">
            <a:spAutoFit/>
          </a:bodyPr>
          <a:lstStyle/>
          <a:p>
            <a:pPr marL="514350" indent="-514350">
              <a:buFont typeface="+mj-lt"/>
              <a:buAutoNum type="alphaUcPeriod" startAt="4"/>
            </a:pPr>
            <a:r>
              <a:rPr lang="en-US" sz="2800" b="1" dirty="0">
                <a:solidFill>
                  <a:schemeClr val="bg1"/>
                </a:solidFill>
              </a:rPr>
              <a:t>The Arrangement of the Psalms</a:t>
            </a:r>
            <a:endParaRPr lang="en-US" sz="1000" b="1" dirty="0">
              <a:solidFill>
                <a:schemeClr val="bg1"/>
              </a:solidFill>
            </a:endParaRPr>
          </a:p>
          <a:p>
            <a:pPr lvl="0"/>
            <a:endParaRPr lang="en-US" sz="1000" b="1" dirty="0">
              <a:solidFill>
                <a:schemeClr val="bg1"/>
              </a:solidFill>
            </a:endParaRPr>
          </a:p>
          <a:p>
            <a:pPr marL="457200" indent="-457200" algn="just">
              <a:buAutoNum type="arabicPeriod"/>
            </a:pPr>
            <a:r>
              <a:rPr lang="en-US" sz="2400" dirty="0">
                <a:solidFill>
                  <a:schemeClr val="bg1"/>
                </a:solidFill>
              </a:rPr>
              <a:t>The Psalms were originally collected into five </a:t>
            </a:r>
            <a:r>
              <a:rPr lang="en-US" sz="2400" b="1" dirty="0">
                <a:solidFill>
                  <a:schemeClr val="bg1"/>
                </a:solidFill>
              </a:rPr>
              <a:t>“books,” </a:t>
            </a:r>
            <a:r>
              <a:rPr lang="en-US" sz="2400" dirty="0">
                <a:solidFill>
                  <a:schemeClr val="bg1"/>
                </a:solidFill>
              </a:rPr>
              <a:t>apparently according to the material found within them:</a:t>
            </a:r>
          </a:p>
        </p:txBody>
      </p:sp>
      <p:sp>
        <p:nvSpPr>
          <p:cNvPr id="7" name="TextBox 6"/>
          <p:cNvSpPr txBox="1"/>
          <p:nvPr/>
        </p:nvSpPr>
        <p:spPr>
          <a:xfrm>
            <a:off x="895350" y="3124200"/>
            <a:ext cx="9620250" cy="1938992"/>
          </a:xfrm>
          <a:prstGeom prst="rect">
            <a:avLst/>
          </a:prstGeom>
          <a:noFill/>
        </p:spPr>
        <p:txBody>
          <a:bodyPr wrap="square" rtlCol="0">
            <a:spAutoFit/>
          </a:bodyPr>
          <a:lstStyle/>
          <a:p>
            <a:pPr marL="800100" lvl="1" indent="-342900">
              <a:buFont typeface="Wingdings" panose="05000000000000000000" pitchFamily="2" charset="2"/>
              <a:buChar char="§"/>
            </a:pPr>
            <a:r>
              <a:rPr lang="en-US" sz="2400" dirty="0">
                <a:solidFill>
                  <a:schemeClr val="bg1"/>
                </a:solidFill>
              </a:rPr>
              <a:t>Book I (Psalms 1-41) </a:t>
            </a:r>
          </a:p>
          <a:p>
            <a:pPr marL="800100" lvl="1" indent="-342900">
              <a:buFont typeface="Wingdings" panose="05000000000000000000" pitchFamily="2" charset="2"/>
              <a:buChar char="§"/>
            </a:pPr>
            <a:r>
              <a:rPr lang="en-US" sz="2400" dirty="0">
                <a:solidFill>
                  <a:schemeClr val="bg1"/>
                </a:solidFill>
              </a:rPr>
              <a:t>Book II (Psalms 42-72) </a:t>
            </a:r>
          </a:p>
          <a:p>
            <a:pPr marL="800100" lvl="1" indent="-342900">
              <a:buFont typeface="Wingdings" panose="05000000000000000000" pitchFamily="2" charset="2"/>
              <a:buChar char="§"/>
            </a:pPr>
            <a:r>
              <a:rPr lang="en-US" sz="2400" dirty="0">
                <a:solidFill>
                  <a:schemeClr val="bg1"/>
                </a:solidFill>
              </a:rPr>
              <a:t>Book III (Psalms 73-89) </a:t>
            </a:r>
          </a:p>
          <a:p>
            <a:pPr marL="800100" lvl="1" indent="-342900">
              <a:buFont typeface="Wingdings" panose="05000000000000000000" pitchFamily="2" charset="2"/>
              <a:buChar char="§"/>
            </a:pPr>
            <a:r>
              <a:rPr lang="en-US" sz="2400" dirty="0">
                <a:solidFill>
                  <a:schemeClr val="bg1"/>
                </a:solidFill>
              </a:rPr>
              <a:t>Book IV (Psalms 90-106) </a:t>
            </a:r>
          </a:p>
          <a:p>
            <a:pPr marL="800100" lvl="1" indent="-342900">
              <a:buFont typeface="Wingdings" panose="05000000000000000000" pitchFamily="2" charset="2"/>
              <a:buChar char="§"/>
            </a:pPr>
            <a:r>
              <a:rPr lang="en-US" sz="2400" dirty="0">
                <a:solidFill>
                  <a:schemeClr val="bg1"/>
                </a:solidFill>
              </a:rPr>
              <a:t>Book V (Psalms 107-150</a:t>
            </a:r>
            <a:r>
              <a:rPr lang="en-US" dirty="0">
                <a:solidFill>
                  <a:schemeClr val="bg1"/>
                </a:solidFill>
              </a:rPr>
              <a:t>)</a:t>
            </a:r>
            <a:endParaRPr lang="en-US" sz="1600" dirty="0">
              <a:solidFill>
                <a:schemeClr val="bg1"/>
              </a:solidFill>
            </a:endParaRPr>
          </a:p>
        </p:txBody>
      </p:sp>
    </p:spTree>
    <p:extLst>
      <p:ext uri="{BB962C8B-B14F-4D97-AF65-F5344CB8AC3E}">
        <p14:creationId xmlns:p14="http://schemas.microsoft.com/office/powerpoint/2010/main" val="166125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75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750"/>
                                        <p:tgtEl>
                                          <p:spTgt spid="6">
                                            <p:txEl>
                                              <p:pRg st="2" end="2"/>
                                            </p:txEl>
                                          </p:spTgt>
                                        </p:tgtEl>
                                      </p:cBhvr>
                                    </p:animEffect>
                                  </p:childTnLst>
                                </p:cTn>
                              </p:par>
                            </p:childTnLst>
                          </p:cTn>
                        </p:par>
                        <p:par>
                          <p:cTn id="13" fill="hold">
                            <p:stCondLst>
                              <p:cond delay="1500"/>
                            </p:stCondLst>
                            <p:childTnLst>
                              <p:par>
                                <p:cTn id="14" presetID="10" presetClass="entr" presetSubtype="0" fill="hold" grpId="0" nodeType="afterEffect">
                                  <p:stCondLst>
                                    <p:cond delay="75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25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75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250"/>
                                        <p:tgtEl>
                                          <p:spTgt spid="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75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25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75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fade">
                                      <p:cBhvr>
                                        <p:cTn id="31" dur="1250"/>
                                        <p:tgtEl>
                                          <p:spTgt spid="7">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750"/>
                                  </p:stCondLst>
                                  <p:childTnLst>
                                    <p:set>
                                      <p:cBhvr>
                                        <p:cTn id="35" dur="1" fill="hold">
                                          <p:stCondLst>
                                            <p:cond delay="0"/>
                                          </p:stCondLst>
                                        </p:cTn>
                                        <p:tgtEl>
                                          <p:spTgt spid="7">
                                            <p:txEl>
                                              <p:pRg st="4" end="4"/>
                                            </p:txEl>
                                          </p:spTgt>
                                        </p:tgtEl>
                                        <p:attrNameLst>
                                          <p:attrName>style.visibility</p:attrName>
                                        </p:attrNameLst>
                                      </p:cBhvr>
                                      <p:to>
                                        <p:strVal val="visible"/>
                                      </p:to>
                                    </p:set>
                                    <p:animEffect transition="in" filter="fade">
                                      <p:cBhvr>
                                        <p:cTn id="36" dur="125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bldLvl="3"/>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8150" y="381001"/>
            <a:ext cx="9696450" cy="584775"/>
          </a:xfrm>
          <a:prstGeom prst="rect">
            <a:avLst/>
          </a:prstGeom>
          <a:noFill/>
        </p:spPr>
        <p:txBody>
          <a:bodyPr wrap="square" rtlCol="0">
            <a:spAutoFit/>
          </a:bodyPr>
          <a:lstStyle/>
          <a:p>
            <a:pPr marL="571500" indent="-571500">
              <a:buFont typeface="+mj-lt"/>
              <a:buAutoNum type="romanUcPeriod" startAt="4"/>
            </a:pPr>
            <a:r>
              <a:rPr lang="en-US" sz="3200" dirty="0">
                <a:solidFill>
                  <a:schemeClr val="bg1"/>
                </a:solidFill>
              </a:rPr>
              <a:t>Background Material on the Psalms</a:t>
            </a:r>
          </a:p>
        </p:txBody>
      </p:sp>
      <p:sp>
        <p:nvSpPr>
          <p:cNvPr id="6" name="TextBox 5"/>
          <p:cNvSpPr txBox="1"/>
          <p:nvPr/>
        </p:nvSpPr>
        <p:spPr>
          <a:xfrm>
            <a:off x="1019175" y="1243548"/>
            <a:ext cx="9496425" cy="1046440"/>
          </a:xfrm>
          <a:prstGeom prst="rect">
            <a:avLst/>
          </a:prstGeom>
          <a:noFill/>
        </p:spPr>
        <p:txBody>
          <a:bodyPr wrap="square" rtlCol="0">
            <a:spAutoFit/>
          </a:bodyPr>
          <a:lstStyle/>
          <a:p>
            <a:pPr marL="514350" indent="-514350">
              <a:buFont typeface="+mj-lt"/>
              <a:buAutoNum type="alphaUcPeriod" startAt="4"/>
            </a:pPr>
            <a:r>
              <a:rPr lang="en-US" sz="2800" b="1" dirty="0">
                <a:solidFill>
                  <a:schemeClr val="bg1"/>
                </a:solidFill>
              </a:rPr>
              <a:t>The Arrangement of the Psalms</a:t>
            </a:r>
            <a:endParaRPr lang="en-US" sz="1000" b="1" dirty="0">
              <a:solidFill>
                <a:schemeClr val="bg1"/>
              </a:solidFill>
            </a:endParaRPr>
          </a:p>
          <a:p>
            <a:pPr lvl="0"/>
            <a:endParaRPr lang="en-US" sz="1000" dirty="0"/>
          </a:p>
          <a:p>
            <a:pPr marL="457200" indent="-457200">
              <a:buFont typeface="+mj-lt"/>
              <a:buAutoNum type="arabicPeriod" startAt="2"/>
            </a:pPr>
            <a:r>
              <a:rPr lang="en-US" sz="2400" dirty="0">
                <a:solidFill>
                  <a:schemeClr val="bg1"/>
                </a:solidFill>
              </a:rPr>
              <a:t>The Psalms can also be arranged into chief </a:t>
            </a:r>
            <a:r>
              <a:rPr lang="en-US" sz="2400" b="1" dirty="0">
                <a:solidFill>
                  <a:schemeClr val="bg1"/>
                </a:solidFill>
              </a:rPr>
              <a:t>“groups”</a:t>
            </a:r>
            <a:r>
              <a:rPr lang="en-US" sz="2400" dirty="0">
                <a:solidFill>
                  <a:schemeClr val="bg1"/>
                </a:solidFill>
              </a:rPr>
              <a:t>:</a:t>
            </a:r>
          </a:p>
        </p:txBody>
      </p:sp>
      <p:sp>
        <p:nvSpPr>
          <p:cNvPr id="7" name="TextBox 6"/>
          <p:cNvSpPr txBox="1"/>
          <p:nvPr/>
        </p:nvSpPr>
        <p:spPr>
          <a:xfrm>
            <a:off x="1514475" y="2374881"/>
            <a:ext cx="9953625" cy="3416320"/>
          </a:xfrm>
          <a:prstGeom prst="rect">
            <a:avLst/>
          </a:prstGeom>
          <a:noFill/>
        </p:spPr>
        <p:txBody>
          <a:bodyPr wrap="square" rtlCol="0">
            <a:spAutoFit/>
          </a:bodyPr>
          <a:lstStyle/>
          <a:p>
            <a:pPr marL="342900" indent="-342900" algn="just">
              <a:buFont typeface="Wingdings" panose="05000000000000000000" pitchFamily="2" charset="2"/>
              <a:buChar char="§"/>
            </a:pPr>
            <a:r>
              <a:rPr lang="en-US" sz="2400" b="1" dirty="0">
                <a:solidFill>
                  <a:schemeClr val="bg1"/>
                </a:solidFill>
              </a:rPr>
              <a:t>Alphabetic or Acrostic </a:t>
            </a:r>
            <a:r>
              <a:rPr lang="en-US" sz="2400" dirty="0">
                <a:solidFill>
                  <a:schemeClr val="bg1"/>
                </a:solidFill>
              </a:rPr>
              <a:t>- </a:t>
            </a:r>
            <a:r>
              <a:rPr lang="en-US" dirty="0">
                <a:solidFill>
                  <a:schemeClr val="bg1"/>
                </a:solidFill>
              </a:rPr>
              <a:t>These psalms have lines which in Hebrew start with words whose first letters follow a certain pattern. For example, in </a:t>
            </a:r>
            <a:r>
              <a:rPr lang="en-US" b="1" dirty="0">
                <a:solidFill>
                  <a:schemeClr val="bg1"/>
                </a:solidFill>
              </a:rPr>
              <a:t>Psalm 119 </a:t>
            </a:r>
            <a:r>
              <a:rPr lang="en-US" dirty="0">
                <a:solidFill>
                  <a:schemeClr val="bg1"/>
                </a:solidFill>
              </a:rPr>
              <a:t>the first eight lines start with words beginning with the Hebrew letter ALEPH, the second eight lines with words beginning with BETH, etc. This may have been done to aid in the memorization of the psalm.</a:t>
            </a:r>
            <a:endParaRPr lang="en-US" sz="1000" dirty="0">
              <a:solidFill>
                <a:schemeClr val="bg1"/>
              </a:solidFill>
            </a:endParaRPr>
          </a:p>
          <a:p>
            <a:pPr marL="342900" indent="-342900" algn="just">
              <a:buFont typeface="Wingdings" panose="05000000000000000000" pitchFamily="2" charset="2"/>
              <a:buChar char="§"/>
            </a:pPr>
            <a:endParaRPr lang="en-US" sz="1000" dirty="0">
              <a:solidFill>
                <a:schemeClr val="bg1"/>
              </a:solidFill>
            </a:endParaRPr>
          </a:p>
          <a:p>
            <a:pPr marL="342900" indent="-342900" algn="just">
              <a:buFont typeface="Wingdings" panose="05000000000000000000" pitchFamily="2" charset="2"/>
              <a:buChar char="§"/>
            </a:pPr>
            <a:r>
              <a:rPr lang="en-US" sz="2400" b="1" dirty="0">
                <a:solidFill>
                  <a:schemeClr val="bg1"/>
                </a:solidFill>
              </a:rPr>
              <a:t>Ethical </a:t>
            </a:r>
            <a:r>
              <a:rPr lang="en-US" sz="2400" dirty="0">
                <a:solidFill>
                  <a:schemeClr val="bg1"/>
                </a:solidFill>
              </a:rPr>
              <a:t>- </a:t>
            </a:r>
            <a:r>
              <a:rPr lang="en-US" dirty="0">
                <a:solidFill>
                  <a:schemeClr val="bg1"/>
                </a:solidFill>
              </a:rPr>
              <a:t>These psalms teach moral principles (e.g., </a:t>
            </a:r>
            <a:r>
              <a:rPr lang="en-US" b="1" dirty="0">
                <a:solidFill>
                  <a:schemeClr val="bg1"/>
                </a:solidFill>
              </a:rPr>
              <a:t>Psalm 15</a:t>
            </a:r>
            <a:r>
              <a:rPr lang="en-US" dirty="0">
                <a:solidFill>
                  <a:schemeClr val="bg1"/>
                </a:solidFill>
              </a:rPr>
              <a:t>).</a:t>
            </a:r>
            <a:endParaRPr lang="en-US" sz="1000" dirty="0">
              <a:solidFill>
                <a:schemeClr val="bg1"/>
              </a:solidFill>
            </a:endParaRPr>
          </a:p>
          <a:p>
            <a:pPr algn="just"/>
            <a:r>
              <a:rPr lang="en-US" sz="1000" dirty="0">
                <a:solidFill>
                  <a:schemeClr val="bg1"/>
                </a:solidFill>
              </a:rPr>
              <a:t> </a:t>
            </a:r>
          </a:p>
          <a:p>
            <a:pPr marL="342900" indent="-342900" algn="just">
              <a:buFont typeface="Wingdings" panose="05000000000000000000" pitchFamily="2" charset="2"/>
              <a:buChar char="§"/>
            </a:pPr>
            <a:r>
              <a:rPr lang="en-US" sz="2400" b="1" dirty="0">
                <a:solidFill>
                  <a:schemeClr val="bg1"/>
                </a:solidFill>
              </a:rPr>
              <a:t>Hallelujah </a:t>
            </a:r>
            <a:r>
              <a:rPr lang="en-US" sz="2400" dirty="0">
                <a:solidFill>
                  <a:schemeClr val="bg1"/>
                </a:solidFill>
              </a:rPr>
              <a:t>- </a:t>
            </a:r>
            <a:r>
              <a:rPr lang="en-US" dirty="0">
                <a:solidFill>
                  <a:schemeClr val="bg1"/>
                </a:solidFill>
              </a:rPr>
              <a:t>These are psalms of praise, beginning and/or ending with “hallelujah” or “praise Yahweh” (e.g., </a:t>
            </a:r>
            <a:r>
              <a:rPr lang="en-US" b="1" dirty="0">
                <a:solidFill>
                  <a:schemeClr val="bg1"/>
                </a:solidFill>
              </a:rPr>
              <a:t>Psalm 103</a:t>
            </a:r>
            <a:r>
              <a:rPr lang="en-US" dirty="0">
                <a:solidFill>
                  <a:schemeClr val="bg1"/>
                </a:solidFill>
              </a:rPr>
              <a:t>).</a:t>
            </a:r>
            <a:endParaRPr lang="en-US" sz="1000" dirty="0">
              <a:solidFill>
                <a:schemeClr val="bg1"/>
              </a:solidFill>
            </a:endParaRPr>
          </a:p>
          <a:p>
            <a:pPr algn="just"/>
            <a:r>
              <a:rPr lang="en-US" sz="1000" dirty="0">
                <a:solidFill>
                  <a:schemeClr val="bg1"/>
                </a:solidFill>
              </a:rPr>
              <a:t> </a:t>
            </a:r>
          </a:p>
          <a:p>
            <a:pPr marL="342900" indent="-342900" algn="just">
              <a:buFont typeface="Wingdings" panose="05000000000000000000" pitchFamily="2" charset="2"/>
              <a:buChar char="§"/>
            </a:pPr>
            <a:r>
              <a:rPr lang="en-US" sz="2400" b="1" dirty="0">
                <a:solidFill>
                  <a:schemeClr val="bg1"/>
                </a:solidFill>
              </a:rPr>
              <a:t>Historical </a:t>
            </a:r>
            <a:r>
              <a:rPr lang="en-US" sz="2400" dirty="0">
                <a:solidFill>
                  <a:schemeClr val="bg1"/>
                </a:solidFill>
              </a:rPr>
              <a:t>- </a:t>
            </a:r>
            <a:r>
              <a:rPr lang="en-US" dirty="0">
                <a:solidFill>
                  <a:schemeClr val="bg1"/>
                </a:solidFill>
              </a:rPr>
              <a:t>Psalms which review the history of God's dealings with His people (e.g., </a:t>
            </a:r>
            <a:r>
              <a:rPr lang="en-US" b="1" dirty="0">
                <a:solidFill>
                  <a:schemeClr val="bg1"/>
                </a:solidFill>
              </a:rPr>
              <a:t>Psalm 106</a:t>
            </a:r>
            <a:r>
              <a:rPr lang="en-US" dirty="0">
                <a:solidFill>
                  <a:schemeClr val="bg1"/>
                </a:solidFill>
              </a:rPr>
              <a:t>).</a:t>
            </a:r>
          </a:p>
        </p:txBody>
      </p:sp>
    </p:spTree>
    <p:extLst>
      <p:ext uri="{BB962C8B-B14F-4D97-AF65-F5344CB8AC3E}">
        <p14:creationId xmlns:p14="http://schemas.microsoft.com/office/powerpoint/2010/main" val="367028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75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75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25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25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125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125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bldLvl="3"/>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1475" y="381001"/>
            <a:ext cx="9763125" cy="584775"/>
          </a:xfrm>
          <a:prstGeom prst="rect">
            <a:avLst/>
          </a:prstGeom>
          <a:noFill/>
        </p:spPr>
        <p:txBody>
          <a:bodyPr wrap="square" rtlCol="0">
            <a:spAutoFit/>
          </a:bodyPr>
          <a:lstStyle/>
          <a:p>
            <a:pPr marL="571500" indent="-571500">
              <a:buFont typeface="+mj-lt"/>
              <a:buAutoNum type="romanUcPeriod" startAt="4"/>
            </a:pPr>
            <a:r>
              <a:rPr lang="en-US" sz="3200" dirty="0">
                <a:solidFill>
                  <a:schemeClr val="bg1"/>
                </a:solidFill>
              </a:rPr>
              <a:t>Background Material on the Psalms</a:t>
            </a:r>
          </a:p>
        </p:txBody>
      </p:sp>
      <p:sp>
        <p:nvSpPr>
          <p:cNvPr id="6" name="TextBox 5"/>
          <p:cNvSpPr txBox="1"/>
          <p:nvPr/>
        </p:nvSpPr>
        <p:spPr>
          <a:xfrm>
            <a:off x="962025" y="1243548"/>
            <a:ext cx="9553575" cy="1046440"/>
          </a:xfrm>
          <a:prstGeom prst="rect">
            <a:avLst/>
          </a:prstGeom>
          <a:noFill/>
        </p:spPr>
        <p:txBody>
          <a:bodyPr wrap="square" rtlCol="0">
            <a:spAutoFit/>
          </a:bodyPr>
          <a:lstStyle/>
          <a:p>
            <a:pPr marL="514350" indent="-514350">
              <a:buFont typeface="+mj-lt"/>
              <a:buAutoNum type="alphaUcPeriod" startAt="4"/>
            </a:pPr>
            <a:r>
              <a:rPr lang="en-US" sz="2800" b="1" dirty="0">
                <a:solidFill>
                  <a:schemeClr val="bg1"/>
                </a:solidFill>
              </a:rPr>
              <a:t>The Arrangement of the Psalms</a:t>
            </a:r>
            <a:endParaRPr lang="en-US" sz="1000" b="1" dirty="0">
              <a:solidFill>
                <a:schemeClr val="bg1"/>
              </a:solidFill>
            </a:endParaRPr>
          </a:p>
          <a:p>
            <a:pPr lvl="0"/>
            <a:endParaRPr lang="en-US" sz="1000" dirty="0">
              <a:solidFill>
                <a:schemeClr val="bg1"/>
              </a:solidFill>
            </a:endParaRPr>
          </a:p>
          <a:p>
            <a:pPr marL="457200" indent="-457200">
              <a:buFont typeface="+mj-lt"/>
              <a:buAutoNum type="arabicPeriod" startAt="2"/>
            </a:pPr>
            <a:r>
              <a:rPr lang="en-US" sz="2400" dirty="0">
                <a:solidFill>
                  <a:schemeClr val="bg1"/>
                </a:solidFill>
              </a:rPr>
              <a:t>The Psalms can also be arranged into chief </a:t>
            </a:r>
            <a:r>
              <a:rPr lang="en-US" sz="2400" b="1" dirty="0">
                <a:solidFill>
                  <a:schemeClr val="bg1"/>
                </a:solidFill>
              </a:rPr>
              <a:t>“groups”</a:t>
            </a:r>
            <a:r>
              <a:rPr lang="en-US" sz="2400" dirty="0">
                <a:solidFill>
                  <a:schemeClr val="bg1"/>
                </a:solidFill>
              </a:rPr>
              <a:t>:</a:t>
            </a:r>
          </a:p>
        </p:txBody>
      </p:sp>
      <p:sp>
        <p:nvSpPr>
          <p:cNvPr id="7" name="TextBox 6"/>
          <p:cNvSpPr txBox="1"/>
          <p:nvPr/>
        </p:nvSpPr>
        <p:spPr>
          <a:xfrm>
            <a:off x="1409699" y="2374881"/>
            <a:ext cx="9858375" cy="3139321"/>
          </a:xfrm>
          <a:prstGeom prst="rect">
            <a:avLst/>
          </a:prstGeom>
          <a:noFill/>
        </p:spPr>
        <p:txBody>
          <a:bodyPr wrap="square" rtlCol="0">
            <a:spAutoFit/>
          </a:bodyPr>
          <a:lstStyle/>
          <a:p>
            <a:pPr marL="342900" indent="-342900" algn="just">
              <a:buFont typeface="Wingdings" panose="05000000000000000000" pitchFamily="2" charset="2"/>
              <a:buChar char="§"/>
            </a:pPr>
            <a:r>
              <a:rPr lang="en-US" sz="2400" b="1" dirty="0">
                <a:solidFill>
                  <a:schemeClr val="bg1"/>
                </a:solidFill>
              </a:rPr>
              <a:t>Imprecatory </a:t>
            </a:r>
            <a:r>
              <a:rPr lang="en-US" sz="2400" dirty="0">
                <a:solidFill>
                  <a:schemeClr val="bg1"/>
                </a:solidFill>
              </a:rPr>
              <a:t>- </a:t>
            </a:r>
            <a:r>
              <a:rPr lang="en-US" dirty="0">
                <a:solidFill>
                  <a:schemeClr val="bg1"/>
                </a:solidFill>
              </a:rPr>
              <a:t>These psalms invoke God to bring punishment or judgment upon one's enemies (e.g., </a:t>
            </a:r>
            <a:r>
              <a:rPr lang="en-US" b="1" dirty="0">
                <a:solidFill>
                  <a:schemeClr val="bg1"/>
                </a:solidFill>
              </a:rPr>
              <a:t>Psalm 69</a:t>
            </a:r>
            <a:r>
              <a:rPr lang="en-US" dirty="0">
                <a:solidFill>
                  <a:schemeClr val="bg1"/>
                </a:solidFill>
              </a:rPr>
              <a:t>).</a:t>
            </a:r>
            <a:endParaRPr lang="en-US" sz="1000" dirty="0">
              <a:solidFill>
                <a:schemeClr val="bg1"/>
              </a:solidFill>
            </a:endParaRPr>
          </a:p>
          <a:p>
            <a:pPr lvl="0" algn="just"/>
            <a:endParaRPr lang="en-US" sz="1000" dirty="0">
              <a:solidFill>
                <a:schemeClr val="bg1"/>
              </a:solidFill>
            </a:endParaRPr>
          </a:p>
          <a:p>
            <a:pPr marL="342900" indent="-342900" algn="just">
              <a:buFont typeface="Wingdings" panose="05000000000000000000" pitchFamily="2" charset="2"/>
              <a:buChar char="§"/>
            </a:pPr>
            <a:r>
              <a:rPr lang="en-US" sz="2400" b="1" dirty="0">
                <a:solidFill>
                  <a:schemeClr val="bg1"/>
                </a:solidFill>
              </a:rPr>
              <a:t>Messianic </a:t>
            </a:r>
            <a:r>
              <a:rPr lang="en-US" sz="2400" dirty="0">
                <a:solidFill>
                  <a:schemeClr val="bg1"/>
                </a:solidFill>
              </a:rPr>
              <a:t>- </a:t>
            </a:r>
            <a:r>
              <a:rPr lang="en-US" dirty="0">
                <a:solidFill>
                  <a:schemeClr val="bg1"/>
                </a:solidFill>
              </a:rPr>
              <a:t>Psalms pertaining to the coming Messiah (e.g., </a:t>
            </a:r>
            <a:r>
              <a:rPr lang="en-US" b="1" dirty="0">
                <a:solidFill>
                  <a:schemeClr val="bg1"/>
                </a:solidFill>
              </a:rPr>
              <a:t>Psalms 2, 16, 110</a:t>
            </a:r>
            <a:r>
              <a:rPr lang="en-US" dirty="0">
                <a:solidFill>
                  <a:schemeClr val="bg1"/>
                </a:solidFill>
              </a:rPr>
              <a:t>).</a:t>
            </a:r>
            <a:endParaRPr lang="en-US" sz="1000" dirty="0">
              <a:solidFill>
                <a:schemeClr val="bg1"/>
              </a:solidFill>
            </a:endParaRPr>
          </a:p>
          <a:p>
            <a:pPr algn="just"/>
            <a:r>
              <a:rPr lang="en-US" sz="1000" dirty="0">
                <a:solidFill>
                  <a:schemeClr val="bg1"/>
                </a:solidFill>
              </a:rPr>
              <a:t> </a:t>
            </a:r>
          </a:p>
          <a:p>
            <a:pPr marL="342900" indent="-342900" algn="just">
              <a:buFont typeface="Wingdings" panose="05000000000000000000" pitchFamily="2" charset="2"/>
              <a:buChar char="§"/>
            </a:pPr>
            <a:r>
              <a:rPr lang="en-US" sz="2400" b="1" dirty="0">
                <a:solidFill>
                  <a:schemeClr val="bg1"/>
                </a:solidFill>
              </a:rPr>
              <a:t>Penitential </a:t>
            </a:r>
            <a:r>
              <a:rPr lang="en-US" sz="2400" dirty="0">
                <a:solidFill>
                  <a:schemeClr val="bg1"/>
                </a:solidFill>
              </a:rPr>
              <a:t>- </a:t>
            </a:r>
            <a:r>
              <a:rPr lang="en-US" dirty="0">
                <a:solidFill>
                  <a:schemeClr val="bg1"/>
                </a:solidFill>
              </a:rPr>
              <a:t>These are psalms expressing sorrow for sins that have been committed (e.g., </a:t>
            </a:r>
            <a:r>
              <a:rPr lang="en-US" b="1" dirty="0">
                <a:solidFill>
                  <a:schemeClr val="bg1"/>
                </a:solidFill>
              </a:rPr>
              <a:t>Psalm 51</a:t>
            </a:r>
            <a:r>
              <a:rPr lang="en-US" dirty="0">
                <a:solidFill>
                  <a:schemeClr val="bg1"/>
                </a:solidFill>
              </a:rPr>
              <a:t>).</a:t>
            </a:r>
            <a:endParaRPr lang="en-US" sz="1000" dirty="0">
              <a:solidFill>
                <a:schemeClr val="bg1"/>
              </a:solidFill>
            </a:endParaRPr>
          </a:p>
          <a:p>
            <a:pPr algn="just"/>
            <a:r>
              <a:rPr lang="en-US" sz="1000" dirty="0">
                <a:solidFill>
                  <a:schemeClr val="bg1"/>
                </a:solidFill>
              </a:rPr>
              <a:t> </a:t>
            </a:r>
          </a:p>
          <a:p>
            <a:pPr marL="342900" indent="-342900" algn="just">
              <a:buFont typeface="Wingdings" panose="05000000000000000000" pitchFamily="2" charset="2"/>
              <a:buChar char="§"/>
            </a:pPr>
            <a:r>
              <a:rPr lang="en-US" sz="2400" b="1" dirty="0">
                <a:solidFill>
                  <a:schemeClr val="bg1"/>
                </a:solidFill>
              </a:rPr>
              <a:t>Songs Of Ascent (or Songs Of Degrees) </a:t>
            </a:r>
            <a:r>
              <a:rPr lang="en-US" sz="2400" dirty="0">
                <a:solidFill>
                  <a:schemeClr val="bg1"/>
                </a:solidFill>
              </a:rPr>
              <a:t>- </a:t>
            </a:r>
            <a:r>
              <a:rPr lang="en-US" dirty="0">
                <a:solidFill>
                  <a:schemeClr val="bg1"/>
                </a:solidFill>
              </a:rPr>
              <a:t>These psalms were possibly sung by pilgrims on the way to Jerusalem to observe the feasts. They are grouped together as </a:t>
            </a:r>
            <a:r>
              <a:rPr lang="en-US" b="1" dirty="0">
                <a:solidFill>
                  <a:schemeClr val="bg1"/>
                </a:solidFill>
              </a:rPr>
              <a:t>Psalms 120-134</a:t>
            </a:r>
            <a:r>
              <a:rPr lang="en-US" dirty="0">
                <a:solidFill>
                  <a:schemeClr val="bg1"/>
                </a:solidFill>
              </a:rPr>
              <a:t>.</a:t>
            </a:r>
          </a:p>
        </p:txBody>
      </p:sp>
    </p:spTree>
    <p:extLst>
      <p:ext uri="{BB962C8B-B14F-4D97-AF65-F5344CB8AC3E}">
        <p14:creationId xmlns:p14="http://schemas.microsoft.com/office/powerpoint/2010/main" val="106354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75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750"/>
                                        <p:tgtEl>
                                          <p:spTgt spid="6">
                                            <p:txEl>
                                              <p:pRg st="2" end="2"/>
                                            </p:txEl>
                                          </p:spTgt>
                                        </p:tgtEl>
                                      </p:cBhvr>
                                    </p:animEffect>
                                  </p:childTnLst>
                                </p:cTn>
                              </p:par>
                            </p:childTnLst>
                          </p:cTn>
                        </p:par>
                        <p:par>
                          <p:cTn id="13" fill="hold">
                            <p:stCondLst>
                              <p:cond delay="1500"/>
                            </p:stCondLst>
                            <p:childTnLst>
                              <p:par>
                                <p:cTn id="14" presetID="10" presetClass="entr" presetSubtype="0" fill="hold" grpId="0" nodeType="afterEffect">
                                  <p:stCondLst>
                                    <p:cond delay="50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25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250"/>
                                        <p:tgtEl>
                                          <p:spTgt spid="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fade">
                                      <p:cBhvr>
                                        <p:cTn id="26" dur="1250"/>
                                        <p:tgtEl>
                                          <p:spTgt spid="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125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bldLvl="3"/>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381001"/>
            <a:ext cx="9715500" cy="584775"/>
          </a:xfrm>
          <a:prstGeom prst="rect">
            <a:avLst/>
          </a:prstGeom>
          <a:noFill/>
        </p:spPr>
        <p:txBody>
          <a:bodyPr wrap="square" rtlCol="0">
            <a:spAutoFit/>
          </a:bodyPr>
          <a:lstStyle/>
          <a:p>
            <a:pPr marL="571500" indent="-571500">
              <a:buFont typeface="+mj-lt"/>
              <a:buAutoNum type="romanUcPeriod" startAt="4"/>
            </a:pPr>
            <a:r>
              <a:rPr lang="en-US" sz="3200" dirty="0">
                <a:solidFill>
                  <a:schemeClr val="bg1"/>
                </a:solidFill>
              </a:rPr>
              <a:t>Background Material on the Psalms</a:t>
            </a:r>
          </a:p>
        </p:txBody>
      </p:sp>
      <p:sp>
        <p:nvSpPr>
          <p:cNvPr id="6" name="TextBox 5"/>
          <p:cNvSpPr txBox="1"/>
          <p:nvPr/>
        </p:nvSpPr>
        <p:spPr>
          <a:xfrm>
            <a:off x="1028700" y="1243548"/>
            <a:ext cx="9486900" cy="1046440"/>
          </a:xfrm>
          <a:prstGeom prst="rect">
            <a:avLst/>
          </a:prstGeom>
          <a:noFill/>
        </p:spPr>
        <p:txBody>
          <a:bodyPr wrap="square" rtlCol="0">
            <a:spAutoFit/>
          </a:bodyPr>
          <a:lstStyle/>
          <a:p>
            <a:pPr marL="514350" indent="-514350">
              <a:buFont typeface="+mj-lt"/>
              <a:buAutoNum type="alphaUcPeriod" startAt="4"/>
            </a:pPr>
            <a:r>
              <a:rPr lang="en-US" sz="2800" b="1" dirty="0">
                <a:solidFill>
                  <a:schemeClr val="bg1"/>
                </a:solidFill>
              </a:rPr>
              <a:t>The Arrangement of the Psalms</a:t>
            </a:r>
            <a:endParaRPr lang="en-US" sz="1000" b="1" dirty="0">
              <a:solidFill>
                <a:schemeClr val="bg1"/>
              </a:solidFill>
            </a:endParaRPr>
          </a:p>
          <a:p>
            <a:pPr lvl="0"/>
            <a:endParaRPr lang="en-US" sz="1000" dirty="0">
              <a:solidFill>
                <a:schemeClr val="bg1"/>
              </a:solidFill>
            </a:endParaRPr>
          </a:p>
          <a:p>
            <a:pPr marL="457200" indent="-457200">
              <a:buFont typeface="+mj-lt"/>
              <a:buAutoNum type="arabicPeriod" startAt="2"/>
            </a:pPr>
            <a:r>
              <a:rPr lang="en-US" sz="2400" dirty="0">
                <a:solidFill>
                  <a:schemeClr val="bg1"/>
                </a:solidFill>
              </a:rPr>
              <a:t>The Psalms can also be arranged into chief </a:t>
            </a:r>
            <a:r>
              <a:rPr lang="en-US" sz="2400" b="1" dirty="0">
                <a:solidFill>
                  <a:schemeClr val="bg1"/>
                </a:solidFill>
              </a:rPr>
              <a:t>“groups”</a:t>
            </a:r>
            <a:r>
              <a:rPr lang="en-US" sz="2400" dirty="0">
                <a:solidFill>
                  <a:schemeClr val="bg1"/>
                </a:solidFill>
              </a:rPr>
              <a:t>:</a:t>
            </a:r>
          </a:p>
        </p:txBody>
      </p:sp>
      <p:sp>
        <p:nvSpPr>
          <p:cNvPr id="7" name="TextBox 6"/>
          <p:cNvSpPr txBox="1"/>
          <p:nvPr/>
        </p:nvSpPr>
        <p:spPr>
          <a:xfrm>
            <a:off x="1485900" y="2374880"/>
            <a:ext cx="9029700" cy="1477328"/>
          </a:xfrm>
          <a:prstGeom prst="rect">
            <a:avLst/>
          </a:prstGeom>
          <a:noFill/>
        </p:spPr>
        <p:txBody>
          <a:bodyPr wrap="square" rtlCol="0">
            <a:spAutoFit/>
          </a:bodyPr>
          <a:lstStyle/>
          <a:p>
            <a:pPr marL="342900" indent="-342900">
              <a:buFont typeface="Wingdings" panose="05000000000000000000" pitchFamily="2" charset="2"/>
              <a:buChar char="§"/>
            </a:pPr>
            <a:r>
              <a:rPr lang="en-US" sz="2400" b="1" dirty="0">
                <a:solidFill>
                  <a:schemeClr val="bg1"/>
                </a:solidFill>
              </a:rPr>
              <a:t>Suffering </a:t>
            </a:r>
            <a:r>
              <a:rPr lang="en-US" sz="2400" dirty="0">
                <a:solidFill>
                  <a:schemeClr val="bg1"/>
                </a:solidFill>
              </a:rPr>
              <a:t>- </a:t>
            </a:r>
            <a:r>
              <a:rPr lang="en-US" dirty="0">
                <a:solidFill>
                  <a:schemeClr val="bg1"/>
                </a:solidFill>
              </a:rPr>
              <a:t>These psalms are cries of those suffering affliction (e.g., </a:t>
            </a:r>
            <a:r>
              <a:rPr lang="en-US" b="1" dirty="0">
                <a:solidFill>
                  <a:schemeClr val="bg1"/>
                </a:solidFill>
              </a:rPr>
              <a:t>Psalm 102</a:t>
            </a:r>
            <a:r>
              <a:rPr lang="en-US" dirty="0">
                <a:solidFill>
                  <a:schemeClr val="bg1"/>
                </a:solidFill>
              </a:rPr>
              <a:t>).</a:t>
            </a:r>
          </a:p>
          <a:p>
            <a:endParaRPr lang="en-US" sz="2400" dirty="0">
              <a:solidFill>
                <a:schemeClr val="bg1"/>
              </a:solidFill>
            </a:endParaRPr>
          </a:p>
          <a:p>
            <a:pPr marL="342900" indent="-342900">
              <a:buFont typeface="Wingdings" panose="05000000000000000000" pitchFamily="2" charset="2"/>
              <a:buChar char="§"/>
            </a:pPr>
            <a:r>
              <a:rPr lang="en-US" sz="2400" b="1" dirty="0">
                <a:solidFill>
                  <a:schemeClr val="bg1"/>
                </a:solidFill>
              </a:rPr>
              <a:t>Thanksgiving </a:t>
            </a:r>
            <a:r>
              <a:rPr lang="en-US" sz="2400" dirty="0">
                <a:solidFill>
                  <a:schemeClr val="bg1"/>
                </a:solidFill>
              </a:rPr>
              <a:t>- </a:t>
            </a:r>
            <a:r>
              <a:rPr lang="en-US" dirty="0">
                <a:solidFill>
                  <a:schemeClr val="bg1"/>
                </a:solidFill>
              </a:rPr>
              <a:t>Psalms of grateful praise to Jehovah for blessings received (e.g., </a:t>
            </a:r>
            <a:r>
              <a:rPr lang="en-US" b="1" dirty="0">
                <a:solidFill>
                  <a:schemeClr val="bg1"/>
                </a:solidFill>
              </a:rPr>
              <a:t>Psalm 100</a:t>
            </a:r>
            <a:r>
              <a:rPr lang="en-US" dirty="0">
                <a:solidFill>
                  <a:schemeClr val="bg1"/>
                </a:solidFill>
              </a:rPr>
              <a:t>).</a:t>
            </a:r>
          </a:p>
        </p:txBody>
      </p:sp>
    </p:spTree>
    <p:extLst>
      <p:ext uri="{BB962C8B-B14F-4D97-AF65-F5344CB8AC3E}">
        <p14:creationId xmlns:p14="http://schemas.microsoft.com/office/powerpoint/2010/main" val="74334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75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750"/>
                                        <p:tgtEl>
                                          <p:spTgt spid="6">
                                            <p:txEl>
                                              <p:pRg st="2" end="2"/>
                                            </p:txEl>
                                          </p:spTgt>
                                        </p:tgtEl>
                                      </p:cBhvr>
                                    </p:animEffect>
                                  </p:childTnLst>
                                </p:cTn>
                              </p:par>
                            </p:childTnLst>
                          </p:cTn>
                        </p:par>
                        <p:par>
                          <p:cTn id="13" fill="hold">
                            <p:stCondLst>
                              <p:cond delay="1500"/>
                            </p:stCondLst>
                            <p:childTnLst>
                              <p:par>
                                <p:cTn id="14" presetID="10" presetClass="entr" presetSubtype="0" fill="hold" grpId="0" nodeType="afterEffect">
                                  <p:stCondLst>
                                    <p:cond delay="50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25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2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bldLvl="3"/>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1"/>
            <a:ext cx="9753600" cy="584775"/>
          </a:xfrm>
          <a:prstGeom prst="rect">
            <a:avLst/>
          </a:prstGeom>
          <a:noFill/>
        </p:spPr>
        <p:txBody>
          <a:bodyPr wrap="square" rtlCol="0">
            <a:spAutoFit/>
          </a:bodyPr>
          <a:lstStyle/>
          <a:p>
            <a:pPr marL="571500" indent="-571500">
              <a:buFont typeface="+mj-lt"/>
              <a:buAutoNum type="romanUcPeriod" startAt="4"/>
            </a:pPr>
            <a:r>
              <a:rPr lang="en-US" sz="3200" dirty="0">
                <a:solidFill>
                  <a:schemeClr val="bg1"/>
                </a:solidFill>
              </a:rPr>
              <a:t>Background Material on the Psalms</a:t>
            </a:r>
          </a:p>
        </p:txBody>
      </p:sp>
      <p:sp>
        <p:nvSpPr>
          <p:cNvPr id="6" name="TextBox 5"/>
          <p:cNvSpPr txBox="1"/>
          <p:nvPr/>
        </p:nvSpPr>
        <p:spPr>
          <a:xfrm>
            <a:off x="933450" y="1243548"/>
            <a:ext cx="9582150" cy="1046440"/>
          </a:xfrm>
          <a:prstGeom prst="rect">
            <a:avLst/>
          </a:prstGeom>
          <a:noFill/>
        </p:spPr>
        <p:txBody>
          <a:bodyPr wrap="square" rtlCol="0">
            <a:spAutoFit/>
          </a:bodyPr>
          <a:lstStyle/>
          <a:p>
            <a:pPr marL="514350" indent="-514350">
              <a:buFont typeface="+mj-lt"/>
              <a:buAutoNum type="alphaUcPeriod" startAt="4"/>
            </a:pPr>
            <a:r>
              <a:rPr lang="en-US" sz="2800" b="1" dirty="0">
                <a:solidFill>
                  <a:schemeClr val="bg1"/>
                </a:solidFill>
              </a:rPr>
              <a:t>The Arrangement of the Psalms</a:t>
            </a:r>
            <a:endParaRPr lang="en-US" sz="1000" b="1" dirty="0">
              <a:solidFill>
                <a:schemeClr val="bg1"/>
              </a:solidFill>
            </a:endParaRPr>
          </a:p>
          <a:p>
            <a:pPr lvl="0"/>
            <a:endParaRPr lang="en-US" sz="1000" b="1" dirty="0">
              <a:solidFill>
                <a:schemeClr val="bg1"/>
              </a:solidFill>
            </a:endParaRPr>
          </a:p>
          <a:p>
            <a:pPr lvl="0"/>
            <a:r>
              <a:rPr lang="en-US" sz="2400" dirty="0">
                <a:solidFill>
                  <a:schemeClr val="bg1"/>
                </a:solidFill>
              </a:rPr>
              <a:t>3.  The various </a:t>
            </a:r>
            <a:r>
              <a:rPr lang="en-US" sz="2400" b="1" dirty="0">
                <a:solidFill>
                  <a:schemeClr val="bg1"/>
                </a:solidFill>
              </a:rPr>
              <a:t>“styles” </a:t>
            </a:r>
            <a:r>
              <a:rPr lang="en-US" sz="2400" dirty="0">
                <a:solidFill>
                  <a:schemeClr val="bg1"/>
                </a:solidFill>
              </a:rPr>
              <a:t>of the psalms can be described as...</a:t>
            </a:r>
          </a:p>
        </p:txBody>
      </p:sp>
      <p:sp>
        <p:nvSpPr>
          <p:cNvPr id="7" name="TextBox 6"/>
          <p:cNvSpPr txBox="1"/>
          <p:nvPr/>
        </p:nvSpPr>
        <p:spPr>
          <a:xfrm>
            <a:off x="1352550" y="2374881"/>
            <a:ext cx="10229850" cy="3662541"/>
          </a:xfrm>
          <a:prstGeom prst="rect">
            <a:avLst/>
          </a:prstGeom>
          <a:noFill/>
        </p:spPr>
        <p:txBody>
          <a:bodyPr wrap="square" rtlCol="0">
            <a:spAutoFit/>
          </a:bodyPr>
          <a:lstStyle/>
          <a:p>
            <a:pPr marL="342900" indent="-342900" algn="just">
              <a:buFont typeface="Wingdings" panose="05000000000000000000" pitchFamily="2" charset="2"/>
              <a:buChar char="§"/>
            </a:pPr>
            <a:r>
              <a:rPr lang="en-US" sz="2400" b="1" dirty="0">
                <a:solidFill>
                  <a:schemeClr val="bg1"/>
                </a:solidFill>
              </a:rPr>
              <a:t>Didactic </a:t>
            </a:r>
            <a:r>
              <a:rPr lang="en-US" sz="2400" dirty="0">
                <a:solidFill>
                  <a:schemeClr val="bg1"/>
                </a:solidFill>
              </a:rPr>
              <a:t>- Psalms of teaching and instruction (e.g., </a:t>
            </a:r>
            <a:r>
              <a:rPr lang="en-US" sz="2400" b="1" dirty="0">
                <a:solidFill>
                  <a:schemeClr val="bg1"/>
                </a:solidFill>
              </a:rPr>
              <a:t>Psalm 1</a:t>
            </a:r>
            <a:r>
              <a:rPr lang="en-US" sz="2400" dirty="0">
                <a:solidFill>
                  <a:schemeClr val="bg1"/>
                </a:solidFill>
              </a:rPr>
              <a:t>).</a:t>
            </a:r>
            <a:endParaRPr lang="en-US" sz="1000" dirty="0">
              <a:solidFill>
                <a:schemeClr val="bg1"/>
              </a:solidFill>
            </a:endParaRPr>
          </a:p>
          <a:p>
            <a:pPr algn="just"/>
            <a:endParaRPr lang="en-US" sz="1000" dirty="0">
              <a:solidFill>
                <a:schemeClr val="bg1"/>
              </a:solidFill>
            </a:endParaRPr>
          </a:p>
          <a:p>
            <a:pPr marL="342900" indent="-342900" algn="just">
              <a:buFont typeface="Wingdings" panose="05000000000000000000" pitchFamily="2" charset="2"/>
              <a:buChar char="§"/>
            </a:pPr>
            <a:r>
              <a:rPr lang="en-US" sz="2400" b="1" dirty="0">
                <a:solidFill>
                  <a:schemeClr val="bg1"/>
                </a:solidFill>
              </a:rPr>
              <a:t>Liturgical </a:t>
            </a:r>
            <a:r>
              <a:rPr lang="en-US" sz="2400" dirty="0">
                <a:solidFill>
                  <a:schemeClr val="bg1"/>
                </a:solidFill>
              </a:rPr>
              <a:t>- Responsive readings, for use in special services (e.g., </a:t>
            </a:r>
            <a:r>
              <a:rPr lang="en-US" sz="2400" b="1" dirty="0">
                <a:solidFill>
                  <a:schemeClr val="bg1"/>
                </a:solidFill>
              </a:rPr>
              <a:t>Psalm 136</a:t>
            </a:r>
            <a:r>
              <a:rPr lang="en-US" sz="2400" dirty="0">
                <a:solidFill>
                  <a:schemeClr val="bg1"/>
                </a:solidFill>
              </a:rPr>
              <a:t>).</a:t>
            </a:r>
            <a:endParaRPr lang="en-US" sz="1000" dirty="0">
              <a:solidFill>
                <a:schemeClr val="bg1"/>
              </a:solidFill>
            </a:endParaRPr>
          </a:p>
          <a:p>
            <a:pPr lvl="0" algn="just"/>
            <a:r>
              <a:rPr lang="en-US" sz="1000" dirty="0">
                <a:solidFill>
                  <a:schemeClr val="bg1"/>
                </a:solidFill>
              </a:rPr>
              <a:t> </a:t>
            </a:r>
          </a:p>
          <a:p>
            <a:pPr marL="342900" indent="-342900" algn="just">
              <a:buFont typeface="Wingdings" panose="05000000000000000000" pitchFamily="2" charset="2"/>
              <a:buChar char="§"/>
            </a:pPr>
            <a:r>
              <a:rPr lang="en-US" sz="2400" b="1" dirty="0">
                <a:solidFill>
                  <a:schemeClr val="bg1"/>
                </a:solidFill>
              </a:rPr>
              <a:t>Meditation</a:t>
            </a:r>
            <a:r>
              <a:rPr lang="en-US" sz="2400" dirty="0">
                <a:solidFill>
                  <a:schemeClr val="bg1"/>
                </a:solidFill>
              </a:rPr>
              <a:t> - The ancient Hebrews were given to meditation, which spirit finds expression in many of the psalms (e.g., Psalm 119).</a:t>
            </a:r>
            <a:endParaRPr lang="en-US" sz="1000" dirty="0">
              <a:solidFill>
                <a:schemeClr val="bg1"/>
              </a:solidFill>
            </a:endParaRPr>
          </a:p>
          <a:p>
            <a:pPr algn="just"/>
            <a:r>
              <a:rPr lang="en-US" sz="1000" dirty="0">
                <a:solidFill>
                  <a:schemeClr val="bg1"/>
                </a:solidFill>
              </a:rPr>
              <a:t> </a:t>
            </a:r>
          </a:p>
          <a:p>
            <a:pPr marL="342900" indent="-342900" algn="just">
              <a:buFont typeface="Wingdings" panose="05000000000000000000" pitchFamily="2" charset="2"/>
              <a:buChar char="§"/>
            </a:pPr>
            <a:r>
              <a:rPr lang="en-US" sz="2400" b="1" dirty="0">
                <a:solidFill>
                  <a:schemeClr val="bg1"/>
                </a:solidFill>
              </a:rPr>
              <a:t>Praise and Devotion </a:t>
            </a:r>
            <a:r>
              <a:rPr lang="en-US" sz="2400" dirty="0">
                <a:solidFill>
                  <a:schemeClr val="bg1"/>
                </a:solidFill>
              </a:rPr>
              <a:t>- Psalms of joyful praise (e.g., </a:t>
            </a:r>
            <a:r>
              <a:rPr lang="en-US" sz="2400" b="1" dirty="0">
                <a:solidFill>
                  <a:schemeClr val="bg1"/>
                </a:solidFill>
              </a:rPr>
              <a:t>Psalm 148</a:t>
            </a:r>
            <a:r>
              <a:rPr lang="en-US" sz="2400" dirty="0">
                <a:solidFill>
                  <a:schemeClr val="bg1"/>
                </a:solidFill>
              </a:rPr>
              <a:t>).</a:t>
            </a:r>
            <a:endParaRPr lang="en-US" sz="1000" dirty="0">
              <a:solidFill>
                <a:schemeClr val="bg1"/>
              </a:solidFill>
            </a:endParaRPr>
          </a:p>
          <a:p>
            <a:pPr algn="just"/>
            <a:r>
              <a:rPr lang="en-US" sz="1000" dirty="0">
                <a:solidFill>
                  <a:schemeClr val="bg1"/>
                </a:solidFill>
              </a:rPr>
              <a:t> </a:t>
            </a:r>
          </a:p>
          <a:p>
            <a:pPr marL="342900" indent="-342900" algn="just">
              <a:buFont typeface="Wingdings" panose="05000000000000000000" pitchFamily="2" charset="2"/>
              <a:buChar char="§"/>
            </a:pPr>
            <a:r>
              <a:rPr lang="en-US" sz="2400" b="1" dirty="0">
                <a:solidFill>
                  <a:schemeClr val="bg1"/>
                </a:solidFill>
              </a:rPr>
              <a:t>Prayer and Petition </a:t>
            </a:r>
            <a:r>
              <a:rPr lang="en-US" sz="2400" dirty="0">
                <a:solidFill>
                  <a:schemeClr val="bg1"/>
                </a:solidFill>
              </a:rPr>
              <a:t>- Psalms which were sung in an attitude of prayer (e.g., </a:t>
            </a:r>
            <a:r>
              <a:rPr lang="en-US" sz="2400" b="1" dirty="0">
                <a:solidFill>
                  <a:schemeClr val="bg1"/>
                </a:solidFill>
              </a:rPr>
              <a:t>Psalm 51</a:t>
            </a:r>
            <a:r>
              <a:rPr lang="en-US" sz="2400" dirty="0">
                <a:solidFill>
                  <a:schemeClr val="bg1"/>
                </a:solidFill>
              </a:rPr>
              <a:t>).</a:t>
            </a:r>
          </a:p>
        </p:txBody>
      </p:sp>
    </p:spTree>
    <p:extLst>
      <p:ext uri="{BB962C8B-B14F-4D97-AF65-F5344CB8AC3E}">
        <p14:creationId xmlns:p14="http://schemas.microsoft.com/office/powerpoint/2010/main" val="342767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50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750"/>
                                        <p:tgtEl>
                                          <p:spTgt spid="6">
                                            <p:txEl>
                                              <p:pRg st="2" end="2"/>
                                            </p:tx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25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125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fade">
                                      <p:cBhvr>
                                        <p:cTn id="25" dur="1250"/>
                                        <p:tgtEl>
                                          <p:spTgt spid="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fade">
                                      <p:cBhvr>
                                        <p:cTn id="30" dur="1250"/>
                                        <p:tgtEl>
                                          <p:spTgt spid="7">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Effect transition="in" filter="fade">
                                      <p:cBhvr>
                                        <p:cTn id="35" dur="12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381001"/>
            <a:ext cx="8229600" cy="769441"/>
          </a:xfrm>
          <a:prstGeom prst="rect">
            <a:avLst/>
          </a:prstGeom>
          <a:noFill/>
        </p:spPr>
        <p:txBody>
          <a:bodyPr wrap="square" rtlCol="0">
            <a:spAutoFit/>
          </a:bodyPr>
          <a:lstStyle/>
          <a:p>
            <a:pPr algn="ctr"/>
            <a:r>
              <a:rPr lang="en-US" sz="4400" dirty="0">
                <a:solidFill>
                  <a:schemeClr val="bg1"/>
                </a:solidFill>
              </a:rPr>
              <a:t>Romans 15:4</a:t>
            </a:r>
          </a:p>
        </p:txBody>
      </p:sp>
      <p:sp>
        <p:nvSpPr>
          <p:cNvPr id="6" name="TextBox 5"/>
          <p:cNvSpPr txBox="1"/>
          <p:nvPr/>
        </p:nvSpPr>
        <p:spPr>
          <a:xfrm>
            <a:off x="245805" y="1243548"/>
            <a:ext cx="11533239" cy="1754326"/>
          </a:xfrm>
          <a:prstGeom prst="rect">
            <a:avLst/>
          </a:prstGeom>
          <a:noFill/>
        </p:spPr>
        <p:txBody>
          <a:bodyPr wrap="square" rtlCol="0">
            <a:spAutoFit/>
          </a:bodyPr>
          <a:lstStyle/>
          <a:p>
            <a:pPr algn="just"/>
            <a:r>
              <a:rPr lang="en-US" sz="3600" i="1" dirty="0">
                <a:solidFill>
                  <a:schemeClr val="bg1"/>
                </a:solidFill>
              </a:rPr>
              <a:t>For whatever was written in earlier times was written for our instruction, so that through perseverance and the encouragement of the Scriptures we might have hope. </a:t>
            </a:r>
            <a:endParaRPr lang="en-US" sz="3600" dirty="0">
              <a:solidFill>
                <a:schemeClr val="bg1"/>
              </a:solidFill>
            </a:endParaRPr>
          </a:p>
        </p:txBody>
      </p:sp>
    </p:spTree>
    <p:extLst>
      <p:ext uri="{BB962C8B-B14F-4D97-AF65-F5344CB8AC3E}">
        <p14:creationId xmlns:p14="http://schemas.microsoft.com/office/powerpoint/2010/main" val="363328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2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381001"/>
            <a:ext cx="8229600" cy="769441"/>
          </a:xfrm>
          <a:prstGeom prst="rect">
            <a:avLst/>
          </a:prstGeom>
          <a:noFill/>
        </p:spPr>
        <p:txBody>
          <a:bodyPr wrap="square" rtlCol="0">
            <a:spAutoFit/>
          </a:bodyPr>
          <a:lstStyle/>
          <a:p>
            <a:pPr algn="ctr"/>
            <a:r>
              <a:rPr lang="en-US" sz="4400" dirty="0">
                <a:solidFill>
                  <a:schemeClr val="bg1"/>
                </a:solidFill>
              </a:rPr>
              <a:t>1 Corinthians 10:11</a:t>
            </a:r>
          </a:p>
        </p:txBody>
      </p:sp>
      <p:sp>
        <p:nvSpPr>
          <p:cNvPr id="6" name="TextBox 5"/>
          <p:cNvSpPr txBox="1"/>
          <p:nvPr/>
        </p:nvSpPr>
        <p:spPr>
          <a:xfrm>
            <a:off x="353961" y="1243548"/>
            <a:ext cx="11503742" cy="1754326"/>
          </a:xfrm>
          <a:prstGeom prst="rect">
            <a:avLst/>
          </a:prstGeom>
          <a:noFill/>
        </p:spPr>
        <p:txBody>
          <a:bodyPr wrap="square" rtlCol="0">
            <a:spAutoFit/>
          </a:bodyPr>
          <a:lstStyle/>
          <a:p>
            <a:pPr algn="just"/>
            <a:r>
              <a:rPr lang="en-US" sz="3600" i="1" dirty="0">
                <a:solidFill>
                  <a:schemeClr val="bg1"/>
                </a:solidFill>
              </a:rPr>
              <a:t>Now these things happened to them as an example, and they were written for our instruction, upon whom the ends of the ages have come. </a:t>
            </a:r>
            <a:endParaRPr lang="en-US" sz="3600" dirty="0">
              <a:solidFill>
                <a:schemeClr val="bg1"/>
              </a:solidFill>
            </a:endParaRPr>
          </a:p>
        </p:txBody>
      </p:sp>
    </p:spTree>
    <p:extLst>
      <p:ext uri="{BB962C8B-B14F-4D97-AF65-F5344CB8AC3E}">
        <p14:creationId xmlns:p14="http://schemas.microsoft.com/office/powerpoint/2010/main" val="400516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2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381001"/>
            <a:ext cx="8229600" cy="769441"/>
          </a:xfrm>
          <a:prstGeom prst="rect">
            <a:avLst/>
          </a:prstGeom>
          <a:noFill/>
        </p:spPr>
        <p:txBody>
          <a:bodyPr wrap="square" rtlCol="0">
            <a:spAutoFit/>
          </a:bodyPr>
          <a:lstStyle/>
          <a:p>
            <a:pPr algn="ctr"/>
            <a:r>
              <a:rPr lang="en-US" sz="4400" dirty="0">
                <a:solidFill>
                  <a:schemeClr val="bg1"/>
                </a:solidFill>
              </a:rPr>
              <a:t>2 Timothy 3:14-17</a:t>
            </a:r>
          </a:p>
        </p:txBody>
      </p:sp>
      <p:sp>
        <p:nvSpPr>
          <p:cNvPr id="6" name="TextBox 5"/>
          <p:cNvSpPr txBox="1"/>
          <p:nvPr/>
        </p:nvSpPr>
        <p:spPr>
          <a:xfrm>
            <a:off x="265471" y="1243548"/>
            <a:ext cx="11611897" cy="4031873"/>
          </a:xfrm>
          <a:prstGeom prst="rect">
            <a:avLst/>
          </a:prstGeom>
          <a:noFill/>
        </p:spPr>
        <p:txBody>
          <a:bodyPr wrap="square" rtlCol="0">
            <a:spAutoFit/>
          </a:bodyPr>
          <a:lstStyle/>
          <a:p>
            <a:pPr algn="just"/>
            <a:r>
              <a:rPr lang="en-US" sz="3200" i="1" dirty="0">
                <a:solidFill>
                  <a:schemeClr val="bg1"/>
                </a:solidFill>
              </a:rPr>
              <a:t>14 You, however, continue in the things you have learned and become convinced of, knowing from whom you have learned them, 15 and that from childhood you have known the sacred writings which are able to give you the wisdom that leads to salvation through faith which is in Christ Jesus. 16 All Scripture is inspired by God and profitable for teaching, for reproof, for correction, for training in righteousness; 17 so that the man of God may be adequate, equipped for every good work.</a:t>
            </a:r>
            <a:endParaRPr lang="en-US" sz="3200" dirty="0">
              <a:solidFill>
                <a:schemeClr val="bg1"/>
              </a:solidFill>
            </a:endParaRPr>
          </a:p>
        </p:txBody>
      </p:sp>
    </p:spTree>
    <p:extLst>
      <p:ext uri="{BB962C8B-B14F-4D97-AF65-F5344CB8AC3E}">
        <p14:creationId xmlns:p14="http://schemas.microsoft.com/office/powerpoint/2010/main" val="150893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2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4968" y="381001"/>
            <a:ext cx="9839632" cy="584775"/>
          </a:xfrm>
          <a:prstGeom prst="rect">
            <a:avLst/>
          </a:prstGeom>
          <a:noFill/>
        </p:spPr>
        <p:txBody>
          <a:bodyPr wrap="square" rtlCol="0">
            <a:spAutoFit/>
          </a:bodyPr>
          <a:lstStyle/>
          <a:p>
            <a:pPr marL="571500" indent="-571500">
              <a:buAutoNum type="romanUcPeriod"/>
            </a:pPr>
            <a:r>
              <a:rPr lang="en-US" sz="3200" dirty="0">
                <a:solidFill>
                  <a:schemeClr val="bg1"/>
                </a:solidFill>
              </a:rPr>
              <a:t>Why Study the Psalms?</a:t>
            </a:r>
          </a:p>
        </p:txBody>
      </p:sp>
      <p:sp>
        <p:nvSpPr>
          <p:cNvPr id="6" name="TextBox 5"/>
          <p:cNvSpPr txBox="1"/>
          <p:nvPr/>
        </p:nvSpPr>
        <p:spPr>
          <a:xfrm>
            <a:off x="904568" y="1243549"/>
            <a:ext cx="10487332" cy="1200329"/>
          </a:xfrm>
          <a:prstGeom prst="rect">
            <a:avLst/>
          </a:prstGeom>
          <a:noFill/>
        </p:spPr>
        <p:txBody>
          <a:bodyPr wrap="square" rtlCol="0">
            <a:spAutoFit/>
          </a:bodyPr>
          <a:lstStyle/>
          <a:p>
            <a:pPr algn="just"/>
            <a:r>
              <a:rPr lang="en-US" sz="2400" i="1" dirty="0">
                <a:solidFill>
                  <a:schemeClr val="bg1"/>
                </a:solidFill>
              </a:rPr>
              <a:t>Ephesians 5:19</a:t>
            </a:r>
            <a:endParaRPr lang="en-US" sz="2400" dirty="0">
              <a:solidFill>
                <a:schemeClr val="bg1"/>
              </a:solidFill>
            </a:endParaRPr>
          </a:p>
          <a:p>
            <a:pPr algn="just"/>
            <a:r>
              <a:rPr lang="en-US" sz="2400" i="1" dirty="0">
                <a:solidFill>
                  <a:schemeClr val="bg1"/>
                </a:solidFill>
              </a:rPr>
              <a:t>…speaking to one another in psalms and hymns and spiritual songs, singing and making melody with your heart to the Lord; </a:t>
            </a:r>
            <a:endParaRPr lang="en-US" sz="2400" dirty="0">
              <a:solidFill>
                <a:schemeClr val="bg1"/>
              </a:solidFill>
            </a:endParaRPr>
          </a:p>
        </p:txBody>
      </p:sp>
      <p:sp>
        <p:nvSpPr>
          <p:cNvPr id="7" name="TextBox 6"/>
          <p:cNvSpPr txBox="1"/>
          <p:nvPr/>
        </p:nvSpPr>
        <p:spPr>
          <a:xfrm>
            <a:off x="904568" y="2590800"/>
            <a:ext cx="10487332" cy="1569660"/>
          </a:xfrm>
          <a:prstGeom prst="rect">
            <a:avLst/>
          </a:prstGeom>
          <a:noFill/>
        </p:spPr>
        <p:txBody>
          <a:bodyPr wrap="square" rtlCol="0">
            <a:spAutoFit/>
          </a:bodyPr>
          <a:lstStyle/>
          <a:p>
            <a:pPr algn="just"/>
            <a:r>
              <a:rPr lang="en-US" sz="2400" i="1" dirty="0">
                <a:solidFill>
                  <a:schemeClr val="bg1"/>
                </a:solidFill>
              </a:rPr>
              <a:t>Colossians 3:16</a:t>
            </a:r>
            <a:endParaRPr lang="en-US" sz="2400" dirty="0">
              <a:solidFill>
                <a:schemeClr val="bg1"/>
              </a:solidFill>
            </a:endParaRPr>
          </a:p>
          <a:p>
            <a:pPr algn="just"/>
            <a:r>
              <a:rPr lang="en-US" sz="2400" i="1" dirty="0">
                <a:solidFill>
                  <a:schemeClr val="bg1"/>
                </a:solidFill>
              </a:rPr>
              <a:t>Let the word of Christ richly dwell within you, with all wisdom teaching and admonishing one another with psalms and hymns and spiritual songs, singing with thankfulness in your hearts to God. </a:t>
            </a:r>
            <a:endParaRPr lang="en-US" sz="2400" dirty="0">
              <a:solidFill>
                <a:schemeClr val="bg1"/>
              </a:solidFill>
            </a:endParaRPr>
          </a:p>
        </p:txBody>
      </p:sp>
      <p:sp>
        <p:nvSpPr>
          <p:cNvPr id="8" name="TextBox 7"/>
          <p:cNvSpPr txBox="1"/>
          <p:nvPr/>
        </p:nvSpPr>
        <p:spPr>
          <a:xfrm>
            <a:off x="904567" y="4221541"/>
            <a:ext cx="10487331" cy="1200329"/>
          </a:xfrm>
          <a:prstGeom prst="rect">
            <a:avLst/>
          </a:prstGeom>
          <a:noFill/>
        </p:spPr>
        <p:txBody>
          <a:bodyPr wrap="square" rtlCol="0">
            <a:spAutoFit/>
          </a:bodyPr>
          <a:lstStyle/>
          <a:p>
            <a:pPr algn="just"/>
            <a:r>
              <a:rPr lang="en-US" sz="2400" i="1" dirty="0">
                <a:solidFill>
                  <a:schemeClr val="bg1"/>
                </a:solidFill>
              </a:rPr>
              <a:t>James 5:13</a:t>
            </a:r>
            <a:endParaRPr lang="en-US" sz="2400" dirty="0">
              <a:solidFill>
                <a:schemeClr val="bg1"/>
              </a:solidFill>
            </a:endParaRPr>
          </a:p>
          <a:p>
            <a:pPr algn="just"/>
            <a:r>
              <a:rPr lang="en-US" sz="2400" i="1" dirty="0">
                <a:solidFill>
                  <a:schemeClr val="bg1"/>
                </a:solidFill>
              </a:rPr>
              <a:t>Is anyone among you suffering? Then he must pray. Is anyone cheerful? He is to sing praises [psalms]. </a:t>
            </a:r>
            <a:endParaRPr lang="en-US" sz="2400" dirty="0">
              <a:solidFill>
                <a:schemeClr val="bg1"/>
              </a:solidFill>
            </a:endParaRPr>
          </a:p>
        </p:txBody>
      </p:sp>
    </p:spTree>
    <p:extLst>
      <p:ext uri="{BB962C8B-B14F-4D97-AF65-F5344CB8AC3E}">
        <p14:creationId xmlns:p14="http://schemas.microsoft.com/office/powerpoint/2010/main" val="54161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25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000"/>
                                        <p:tgtEl>
                                          <p:spTgt spid="7">
                                            <p:txEl>
                                              <p:pRg st="0" end="0"/>
                                            </p:txEl>
                                          </p:spTgt>
                                        </p:tgtEl>
                                      </p:cBhvr>
                                    </p:animEffect>
                                  </p:childTnLst>
                                </p:cTn>
                              </p:par>
                            </p:childTnLst>
                          </p:cTn>
                        </p:par>
                        <p:par>
                          <p:cTn id="17" fill="hold">
                            <p:stCondLst>
                              <p:cond delay="1000"/>
                            </p:stCondLst>
                            <p:childTnLst>
                              <p:par>
                                <p:cTn id="18" presetID="10" presetClass="entr" presetSubtype="0" fill="hold" grpId="0" nodeType="afterEffect">
                                  <p:stCondLst>
                                    <p:cond delay="50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fade">
                                      <p:cBhvr>
                                        <p:cTn id="20" dur="1000"/>
                                        <p:tgtEl>
                                          <p:spTgt spid="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1000"/>
                                        <p:tgtEl>
                                          <p:spTgt spid="8">
                                            <p:txEl>
                                              <p:pRg st="0" end="0"/>
                                            </p:txEl>
                                          </p:spTgt>
                                        </p:tgtEl>
                                      </p:cBhvr>
                                    </p:animEffect>
                                  </p:childTnLst>
                                </p:cTn>
                              </p:par>
                            </p:childTnLst>
                          </p:cTn>
                        </p:par>
                        <p:par>
                          <p:cTn id="26" fill="hold">
                            <p:stCondLst>
                              <p:cond delay="1000"/>
                            </p:stCondLst>
                            <p:childTnLst>
                              <p:par>
                                <p:cTn id="27" presetID="10" presetClass="entr" presetSubtype="0" fill="hold" grpId="0" nodeType="afterEffect">
                                  <p:stCondLst>
                                    <p:cond delay="500"/>
                                  </p:stCondLst>
                                  <p:childTnLst>
                                    <p:set>
                                      <p:cBhvr>
                                        <p:cTn id="28" dur="1" fill="hold">
                                          <p:stCondLst>
                                            <p:cond delay="0"/>
                                          </p:stCondLst>
                                        </p:cTn>
                                        <p:tgtEl>
                                          <p:spTgt spid="8">
                                            <p:txEl>
                                              <p:pRg st="1" end="1"/>
                                            </p:txEl>
                                          </p:spTgt>
                                        </p:tgtEl>
                                        <p:attrNameLst>
                                          <p:attrName>style.visibility</p:attrName>
                                        </p:attrNameLst>
                                      </p:cBhvr>
                                      <p:to>
                                        <p:strVal val="visible"/>
                                      </p:to>
                                    </p:set>
                                    <p:animEffect transition="in" filter="fade">
                                      <p:cBhvr>
                                        <p:cTn id="29"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381001"/>
            <a:ext cx="8229600" cy="769441"/>
          </a:xfrm>
          <a:prstGeom prst="rect">
            <a:avLst/>
          </a:prstGeom>
          <a:noFill/>
        </p:spPr>
        <p:txBody>
          <a:bodyPr wrap="square" rtlCol="0">
            <a:spAutoFit/>
          </a:bodyPr>
          <a:lstStyle/>
          <a:p>
            <a:pPr algn="ctr"/>
            <a:r>
              <a:rPr lang="en-US" sz="4400" dirty="0">
                <a:solidFill>
                  <a:schemeClr val="bg1"/>
                </a:solidFill>
              </a:rPr>
              <a:t>The Book of Psalms serves as…</a:t>
            </a:r>
          </a:p>
        </p:txBody>
      </p:sp>
      <p:sp>
        <p:nvSpPr>
          <p:cNvPr id="6" name="TextBox 5"/>
          <p:cNvSpPr txBox="1"/>
          <p:nvPr/>
        </p:nvSpPr>
        <p:spPr>
          <a:xfrm>
            <a:off x="352425" y="1243548"/>
            <a:ext cx="11458575" cy="4401205"/>
          </a:xfrm>
          <a:prstGeom prst="rect">
            <a:avLst/>
          </a:prstGeom>
          <a:noFill/>
        </p:spPr>
        <p:txBody>
          <a:bodyPr wrap="square" rtlCol="0">
            <a:spAutoFit/>
          </a:bodyPr>
          <a:lstStyle/>
          <a:p>
            <a:pPr marL="457200" indent="-457200" algn="just">
              <a:buFont typeface="Wingdings" panose="05000000000000000000" pitchFamily="2" charset="2"/>
              <a:buChar char="§"/>
            </a:pPr>
            <a:r>
              <a:rPr lang="en-US" sz="2800" b="1" dirty="0">
                <a:solidFill>
                  <a:schemeClr val="bg1"/>
                </a:solidFill>
              </a:rPr>
              <a:t>The Christian's “hymnal” </a:t>
            </a:r>
            <a:r>
              <a:rPr lang="en-US" sz="2800" dirty="0">
                <a:solidFill>
                  <a:schemeClr val="bg1"/>
                </a:solidFill>
              </a:rPr>
              <a:t>to assist us in our praise to God</a:t>
            </a:r>
          </a:p>
          <a:p>
            <a:pPr lvl="0" algn="just"/>
            <a:endParaRPr lang="en-US" sz="2800" dirty="0">
              <a:solidFill>
                <a:schemeClr val="bg1"/>
              </a:solidFill>
            </a:endParaRPr>
          </a:p>
          <a:p>
            <a:pPr marL="457200" indent="-457200" algn="just">
              <a:buFont typeface="Wingdings" panose="05000000000000000000" pitchFamily="2" charset="2"/>
              <a:buChar char="§"/>
            </a:pPr>
            <a:r>
              <a:rPr lang="en-US" sz="2800" b="1" dirty="0">
                <a:solidFill>
                  <a:schemeClr val="bg1"/>
                </a:solidFill>
              </a:rPr>
              <a:t>The Christian's “prayer book” </a:t>
            </a:r>
            <a:r>
              <a:rPr lang="en-US" sz="2800" dirty="0">
                <a:solidFill>
                  <a:schemeClr val="bg1"/>
                </a:solidFill>
              </a:rPr>
              <a:t>in which we learn how to approach God in prayer</a:t>
            </a:r>
          </a:p>
          <a:p>
            <a:pPr marL="457200" indent="-457200" algn="just">
              <a:buFont typeface="Wingdings" panose="05000000000000000000" pitchFamily="2" charset="2"/>
              <a:buChar char="§"/>
            </a:pPr>
            <a:endParaRPr lang="en-US" sz="2800" b="1" dirty="0">
              <a:solidFill>
                <a:schemeClr val="bg1"/>
              </a:solidFill>
            </a:endParaRPr>
          </a:p>
          <a:p>
            <a:pPr marL="457200" indent="-457200" algn="just">
              <a:buFont typeface="Wingdings" panose="05000000000000000000" pitchFamily="2" charset="2"/>
              <a:buChar char="§"/>
            </a:pPr>
            <a:r>
              <a:rPr lang="en-US" sz="2800" b="1" dirty="0">
                <a:solidFill>
                  <a:schemeClr val="bg1"/>
                </a:solidFill>
              </a:rPr>
              <a:t>The Christian's “book of evidences” </a:t>
            </a:r>
            <a:r>
              <a:rPr lang="en-US" sz="2800" dirty="0">
                <a:solidFill>
                  <a:schemeClr val="bg1"/>
                </a:solidFill>
              </a:rPr>
              <a:t>to strengthen our faith in Jesus Christ</a:t>
            </a:r>
          </a:p>
          <a:p>
            <a:pPr algn="just"/>
            <a:r>
              <a:rPr lang="en-US" sz="2800" dirty="0">
                <a:solidFill>
                  <a:schemeClr val="bg1"/>
                </a:solidFill>
              </a:rPr>
              <a:t> </a:t>
            </a:r>
          </a:p>
          <a:p>
            <a:pPr marL="457200" indent="-457200" algn="just">
              <a:buFont typeface="Wingdings" panose="05000000000000000000" pitchFamily="2" charset="2"/>
              <a:buChar char="§"/>
            </a:pPr>
            <a:r>
              <a:rPr lang="en-US" sz="2800" b="1" dirty="0">
                <a:solidFill>
                  <a:schemeClr val="bg1"/>
                </a:solidFill>
              </a:rPr>
              <a:t>The Christian's “training guide” </a:t>
            </a:r>
            <a:r>
              <a:rPr lang="en-US" sz="2800" dirty="0">
                <a:solidFill>
                  <a:schemeClr val="bg1"/>
                </a:solidFill>
              </a:rPr>
              <a:t>for living holy and righteous lives before God</a:t>
            </a:r>
          </a:p>
        </p:txBody>
      </p:sp>
    </p:spTree>
    <p:extLst>
      <p:ext uri="{BB962C8B-B14F-4D97-AF65-F5344CB8AC3E}">
        <p14:creationId xmlns:p14="http://schemas.microsoft.com/office/powerpoint/2010/main" val="340386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10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5" y="381001"/>
            <a:ext cx="9877425" cy="584775"/>
          </a:xfrm>
          <a:prstGeom prst="rect">
            <a:avLst/>
          </a:prstGeom>
          <a:noFill/>
        </p:spPr>
        <p:txBody>
          <a:bodyPr wrap="square" rtlCol="0">
            <a:spAutoFit/>
          </a:bodyPr>
          <a:lstStyle/>
          <a:p>
            <a:pPr marL="571500" indent="-571500">
              <a:buFont typeface="+mj-lt"/>
              <a:buAutoNum type="romanUcPeriod" startAt="2"/>
            </a:pPr>
            <a:r>
              <a:rPr lang="en-US" sz="3200" dirty="0">
                <a:solidFill>
                  <a:schemeClr val="bg1"/>
                </a:solidFill>
              </a:rPr>
              <a:t>The Aim of This Study of Psalms</a:t>
            </a:r>
          </a:p>
        </p:txBody>
      </p:sp>
      <p:sp>
        <p:nvSpPr>
          <p:cNvPr id="6" name="TextBox 5"/>
          <p:cNvSpPr txBox="1"/>
          <p:nvPr/>
        </p:nvSpPr>
        <p:spPr>
          <a:xfrm>
            <a:off x="962025" y="1243548"/>
            <a:ext cx="9553575" cy="2677656"/>
          </a:xfrm>
          <a:prstGeom prst="rect">
            <a:avLst/>
          </a:prstGeom>
          <a:noFill/>
        </p:spPr>
        <p:txBody>
          <a:bodyPr wrap="square" rtlCol="0">
            <a:spAutoFit/>
          </a:bodyPr>
          <a:lstStyle/>
          <a:p>
            <a:pPr marL="514350" indent="-514350" algn="just">
              <a:buFont typeface="+mj-lt"/>
              <a:buAutoNum type="alphaUcPeriod"/>
            </a:pPr>
            <a:r>
              <a:rPr lang="en-US" sz="2800" dirty="0">
                <a:solidFill>
                  <a:schemeClr val="bg1"/>
                </a:solidFill>
              </a:rPr>
              <a:t>Become more familiar with Old Testament poetry </a:t>
            </a:r>
          </a:p>
          <a:p>
            <a:pPr marL="514350" indent="-514350" algn="just">
              <a:buFont typeface="+mj-lt"/>
              <a:buAutoNum type="alphaUcPeriod"/>
            </a:pPr>
            <a:r>
              <a:rPr lang="en-US" sz="2800" dirty="0">
                <a:solidFill>
                  <a:schemeClr val="bg1"/>
                </a:solidFill>
              </a:rPr>
              <a:t>Develop an appreciation and working knowledge of the Psalms  </a:t>
            </a:r>
          </a:p>
          <a:p>
            <a:pPr marL="514350" indent="-514350" algn="just">
              <a:buFont typeface="+mj-lt"/>
              <a:buAutoNum type="alphaUcPeriod"/>
            </a:pPr>
            <a:r>
              <a:rPr lang="en-US" sz="2800" dirty="0">
                <a:solidFill>
                  <a:schemeClr val="bg1"/>
                </a:solidFill>
              </a:rPr>
              <a:t>Glean a clearer picture of God's character  </a:t>
            </a:r>
          </a:p>
          <a:p>
            <a:pPr marL="514350" indent="-514350" algn="just">
              <a:buFont typeface="+mj-lt"/>
              <a:buAutoNum type="alphaUcPeriod"/>
            </a:pPr>
            <a:r>
              <a:rPr lang="en-US" sz="2800" dirty="0">
                <a:solidFill>
                  <a:schemeClr val="bg1"/>
                </a:solidFill>
              </a:rPr>
              <a:t>Learn more of Christ in prophecy  </a:t>
            </a:r>
          </a:p>
          <a:p>
            <a:pPr marL="514350" indent="-514350" algn="just">
              <a:buFont typeface="+mj-lt"/>
              <a:buAutoNum type="alphaUcPeriod"/>
            </a:pPr>
            <a:r>
              <a:rPr lang="en-US" sz="2800" dirty="0">
                <a:solidFill>
                  <a:schemeClr val="bg1"/>
                </a:solidFill>
              </a:rPr>
              <a:t>Consider examples of fulfilled prophecies</a:t>
            </a:r>
          </a:p>
        </p:txBody>
      </p:sp>
    </p:spTree>
    <p:extLst>
      <p:ext uri="{BB962C8B-B14F-4D97-AF65-F5344CB8AC3E}">
        <p14:creationId xmlns:p14="http://schemas.microsoft.com/office/powerpoint/2010/main" val="33803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2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2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2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2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5" y="381001"/>
            <a:ext cx="9877425" cy="584775"/>
          </a:xfrm>
          <a:prstGeom prst="rect">
            <a:avLst/>
          </a:prstGeom>
          <a:noFill/>
        </p:spPr>
        <p:txBody>
          <a:bodyPr wrap="square" rtlCol="0">
            <a:spAutoFit/>
          </a:bodyPr>
          <a:lstStyle/>
          <a:p>
            <a:r>
              <a:rPr lang="en-US" sz="3200" dirty="0">
                <a:solidFill>
                  <a:schemeClr val="bg1"/>
                </a:solidFill>
              </a:rPr>
              <a:t>Luke 24:13-47</a:t>
            </a:r>
          </a:p>
        </p:txBody>
      </p:sp>
      <p:sp>
        <p:nvSpPr>
          <p:cNvPr id="6" name="TextBox 5"/>
          <p:cNvSpPr txBox="1"/>
          <p:nvPr/>
        </p:nvSpPr>
        <p:spPr>
          <a:xfrm>
            <a:off x="333375" y="1243548"/>
            <a:ext cx="11658600" cy="5693866"/>
          </a:xfrm>
          <a:prstGeom prst="rect">
            <a:avLst/>
          </a:prstGeom>
          <a:noFill/>
        </p:spPr>
        <p:txBody>
          <a:bodyPr wrap="square" rtlCol="0">
            <a:spAutoFit/>
          </a:bodyPr>
          <a:lstStyle/>
          <a:p>
            <a:pPr algn="just"/>
            <a:r>
              <a:rPr lang="en-US" sz="2800" dirty="0">
                <a:solidFill>
                  <a:schemeClr val="bg1"/>
                </a:solidFill>
              </a:rPr>
              <a:t>Luke 24:25-27</a:t>
            </a:r>
          </a:p>
          <a:p>
            <a:pPr algn="just"/>
            <a:r>
              <a:rPr lang="en-US" sz="2800" dirty="0">
                <a:solidFill>
                  <a:schemeClr val="bg1"/>
                </a:solidFill>
              </a:rPr>
              <a:t>25 And He said to them, "O foolish men and slow of heart to believe in all that the </a:t>
            </a:r>
            <a:r>
              <a:rPr lang="en-US" sz="2800" b="1" u="sng" dirty="0">
                <a:solidFill>
                  <a:schemeClr val="bg1"/>
                </a:solidFill>
              </a:rPr>
              <a:t>prophets</a:t>
            </a:r>
            <a:r>
              <a:rPr lang="en-US" sz="2800" dirty="0">
                <a:solidFill>
                  <a:schemeClr val="bg1"/>
                </a:solidFill>
              </a:rPr>
              <a:t> have spoken! 26 "Was it not necessary for the Christ to suffer these things and to enter into His glory?" 27 Then beginning with </a:t>
            </a:r>
            <a:r>
              <a:rPr lang="en-US" sz="2800" b="1" u="sng" dirty="0">
                <a:solidFill>
                  <a:schemeClr val="bg1"/>
                </a:solidFill>
              </a:rPr>
              <a:t>Moses</a:t>
            </a:r>
            <a:r>
              <a:rPr lang="en-US" sz="2800" dirty="0">
                <a:solidFill>
                  <a:schemeClr val="bg1"/>
                </a:solidFill>
              </a:rPr>
              <a:t> and with all the </a:t>
            </a:r>
            <a:r>
              <a:rPr lang="en-US" sz="2800" b="1" u="sng" dirty="0">
                <a:solidFill>
                  <a:schemeClr val="bg1"/>
                </a:solidFill>
              </a:rPr>
              <a:t>prophets</a:t>
            </a:r>
            <a:r>
              <a:rPr lang="en-US" sz="2800" dirty="0">
                <a:solidFill>
                  <a:schemeClr val="bg1"/>
                </a:solidFill>
              </a:rPr>
              <a:t>, He explained to them the things concerning Himself in all the </a:t>
            </a:r>
            <a:r>
              <a:rPr lang="en-US" sz="2800" b="1" u="sng" dirty="0">
                <a:solidFill>
                  <a:schemeClr val="bg1"/>
                </a:solidFill>
              </a:rPr>
              <a:t>Scriptures</a:t>
            </a:r>
            <a:r>
              <a:rPr lang="en-US" sz="2800" dirty="0">
                <a:solidFill>
                  <a:schemeClr val="bg1"/>
                </a:solidFill>
              </a:rPr>
              <a:t>. </a:t>
            </a:r>
          </a:p>
          <a:p>
            <a:pPr algn="just"/>
            <a:endParaRPr lang="en-US" sz="2800" dirty="0">
              <a:solidFill>
                <a:schemeClr val="bg1"/>
              </a:solidFill>
            </a:endParaRPr>
          </a:p>
          <a:p>
            <a:pPr algn="just"/>
            <a:r>
              <a:rPr lang="en-US" sz="2800" dirty="0">
                <a:solidFill>
                  <a:schemeClr val="bg1"/>
                </a:solidFill>
              </a:rPr>
              <a:t>Luke 24:44-45</a:t>
            </a:r>
          </a:p>
          <a:p>
            <a:pPr algn="just"/>
            <a:r>
              <a:rPr lang="en-US" sz="2800" dirty="0">
                <a:solidFill>
                  <a:schemeClr val="bg1"/>
                </a:solidFill>
              </a:rPr>
              <a:t>44 Now He said to them, "These are My words which I spoke to you while I was still with you, that all things which are written about Me in the </a:t>
            </a:r>
            <a:r>
              <a:rPr lang="en-US" sz="2800" b="1" u="sng" dirty="0">
                <a:solidFill>
                  <a:schemeClr val="bg1"/>
                </a:solidFill>
              </a:rPr>
              <a:t>Law</a:t>
            </a:r>
            <a:r>
              <a:rPr lang="en-US" sz="2800" dirty="0">
                <a:solidFill>
                  <a:schemeClr val="bg1"/>
                </a:solidFill>
              </a:rPr>
              <a:t> </a:t>
            </a:r>
            <a:r>
              <a:rPr lang="en-US" sz="2800" b="1" u="sng" dirty="0">
                <a:solidFill>
                  <a:schemeClr val="bg1"/>
                </a:solidFill>
              </a:rPr>
              <a:t>of</a:t>
            </a:r>
            <a:r>
              <a:rPr lang="en-US" sz="2800" dirty="0">
                <a:solidFill>
                  <a:schemeClr val="bg1"/>
                </a:solidFill>
              </a:rPr>
              <a:t> </a:t>
            </a:r>
            <a:r>
              <a:rPr lang="en-US" sz="2800" b="1" u="sng" dirty="0">
                <a:solidFill>
                  <a:schemeClr val="bg1"/>
                </a:solidFill>
              </a:rPr>
              <a:t>Moses</a:t>
            </a:r>
            <a:r>
              <a:rPr lang="en-US" sz="2800" dirty="0">
                <a:solidFill>
                  <a:schemeClr val="bg1"/>
                </a:solidFill>
              </a:rPr>
              <a:t> and the </a:t>
            </a:r>
            <a:r>
              <a:rPr lang="en-US" sz="2800" b="1" u="sng" dirty="0">
                <a:solidFill>
                  <a:schemeClr val="bg1"/>
                </a:solidFill>
              </a:rPr>
              <a:t>Prophets</a:t>
            </a:r>
            <a:r>
              <a:rPr lang="en-US" sz="2800" dirty="0">
                <a:solidFill>
                  <a:schemeClr val="bg1"/>
                </a:solidFill>
              </a:rPr>
              <a:t> and the </a:t>
            </a:r>
            <a:r>
              <a:rPr lang="en-US" sz="2800" b="1" u="sng" dirty="0">
                <a:solidFill>
                  <a:schemeClr val="bg1"/>
                </a:solidFill>
              </a:rPr>
              <a:t>Psalms</a:t>
            </a:r>
            <a:r>
              <a:rPr lang="en-US" sz="2800" dirty="0">
                <a:solidFill>
                  <a:schemeClr val="bg1"/>
                </a:solidFill>
              </a:rPr>
              <a:t> must be fulfilled." 45 Then He opened their minds to understand the Scriptures…</a:t>
            </a:r>
          </a:p>
          <a:p>
            <a:pPr algn="just"/>
            <a:endParaRPr lang="en-US" sz="2800" dirty="0">
              <a:solidFill>
                <a:schemeClr val="bg1"/>
              </a:solidFill>
            </a:endParaRPr>
          </a:p>
        </p:txBody>
      </p:sp>
    </p:spTree>
    <p:extLst>
      <p:ext uri="{BB962C8B-B14F-4D97-AF65-F5344CB8AC3E}">
        <p14:creationId xmlns:p14="http://schemas.microsoft.com/office/powerpoint/2010/main" val="297558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250"/>
                                        <p:tgtEl>
                                          <p:spTgt spid="6">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250"/>
                                        <p:tgtEl>
                                          <p:spTgt spid="6">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1250"/>
                                        <p:tgtEl>
                                          <p:spTgt spid="6">
                                            <p:txEl>
                                              <p:pRg st="3" end="3"/>
                                            </p:txEl>
                                          </p:spTgt>
                                        </p:tgtEl>
                                      </p:cBhvr>
                                    </p:animEffect>
                                  </p:childTnLst>
                                </p:cTn>
                              </p:par>
                            </p:childTnLst>
                          </p:cTn>
                        </p:par>
                        <p:par>
                          <p:cTn id="16" fill="hold">
                            <p:stCondLst>
                              <p:cond delay="3750"/>
                            </p:stCondLst>
                            <p:childTnLst>
                              <p:par>
                                <p:cTn id="17" presetID="10" presetClass="entr" presetSubtype="0" fill="hold" grpId="0" nodeType="after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12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Office Theme">
  <a:themeElements>
    <a:clrScheme name="Custom 19">
      <a:dk1>
        <a:sysClr val="windowText" lastClr="000000"/>
      </a:dk1>
      <a:lt1>
        <a:sysClr val="window" lastClr="FFFFFF"/>
      </a:lt1>
      <a:dk2>
        <a:srgbClr val="44546A"/>
      </a:dk2>
      <a:lt2>
        <a:srgbClr val="E7E6E6"/>
      </a:lt2>
      <a:accent1>
        <a:srgbClr val="B4D0E9"/>
      </a:accent1>
      <a:accent2>
        <a:srgbClr val="476977"/>
      </a:accent2>
      <a:accent3>
        <a:srgbClr val="79BBE9"/>
      </a:accent3>
      <a:accent4>
        <a:srgbClr val="6B8043"/>
      </a:accent4>
      <a:accent5>
        <a:srgbClr val="9ACF21"/>
      </a:accent5>
      <a:accent6>
        <a:srgbClr val="CFDCA5"/>
      </a:accent6>
      <a:hlink>
        <a:srgbClr val="0563C1"/>
      </a:hlink>
      <a:folHlink>
        <a:srgbClr val="954F72"/>
      </a:folHlink>
    </a:clrScheme>
    <a:fontScheme name="Custom 26">
      <a:majorFont>
        <a:latin typeface="Tenorite Bold"/>
        <a:ea typeface=""/>
        <a:cs typeface=""/>
      </a:majorFont>
      <a:minorFont>
        <a:latin typeface="Tenorit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 Pitch Deck_TM16411175_Win32_JC_SL_v3" id="{8B4DAF89-59FE-4064-AB7A-372A9529B50F}" vid="{3DF83A45-BE94-4B01-94A1-C38A7DA6C9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439292-23DE-4FBC-B000-AFED89AC64F3}">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5F1B15C2-B622-4464-872A-FFB13E3A35CE}">
  <ds:schemaRefs>
    <ds:schemaRef ds:uri="http://schemas.microsoft.com/sharepoint/v3/contenttype/forms"/>
  </ds:schemaRefs>
</ds:datastoreItem>
</file>

<file path=customXml/itemProps3.xml><?xml version="1.0" encoding="utf-8"?>
<ds:datastoreItem xmlns:ds="http://schemas.openxmlformats.org/officeDocument/2006/customXml" ds:itemID="{065F1115-A9D1-4ADF-878E-8B9CEB1416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{146E7ECF-9048-48A2-84A0-E2461008CCF2}tf16411175_win32</Template>
  <TotalTime>1683</TotalTime>
  <Words>2140</Words>
  <Application>Microsoft Office PowerPoint</Application>
  <PresentationFormat>Widescreen</PresentationFormat>
  <Paragraphs>186</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Courier New</vt:lpstr>
      <vt:lpstr>Niagara Solid</vt:lpstr>
      <vt:lpstr>Tenorite </vt:lpstr>
      <vt:lpstr>Tenorite Bold</vt:lpstr>
      <vt:lpstr>Wingdings</vt:lpstr>
      <vt:lpstr>Office Theme</vt:lpstr>
      <vt:lpstr>Summer in the Psalms</vt:lpstr>
      <vt:lpstr>The Book of Psalms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Pitch deck</dc:title>
  <dc:creator>Ed Godfrey</dc:creator>
  <cp:lastModifiedBy>Ed Godfrey</cp:lastModifiedBy>
  <cp:revision>1</cp:revision>
  <dcterms:created xsi:type="dcterms:W3CDTF">2022-05-20T13:24:46Z</dcterms:created>
  <dcterms:modified xsi:type="dcterms:W3CDTF">2022-05-21T17:27:56Z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