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E134A-DFC5-4A33-BA57-A23BE8C548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Psalm 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0B5BF-250E-4490-8446-B0631DB6FC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Luke Godfrey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July 14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140058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52F6-477A-4E00-A264-F868E81D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25:1-5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119E-FC83-4D4F-9A55-3F830AE8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11252200" cy="424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A Psalm</a:t>
            </a:r>
            <a:r>
              <a:rPr lang="en-US" sz="2400" b="1" dirty="0"/>
              <a:t> of David.</a:t>
            </a:r>
          </a:p>
          <a:p>
            <a:pPr marL="0" indent="0">
              <a:buNone/>
            </a:pPr>
            <a:r>
              <a:rPr lang="en-US" sz="2200" b="1" baseline="30000" dirty="0"/>
              <a:t>1</a:t>
            </a:r>
            <a:r>
              <a:rPr lang="en-US" sz="2200" b="1" dirty="0"/>
              <a:t> </a:t>
            </a:r>
            <a:r>
              <a:rPr lang="en-US" sz="2200" dirty="0"/>
              <a:t>To You, O </a:t>
            </a:r>
            <a:r>
              <a:rPr lang="en-US" sz="2200" cap="small" dirty="0"/>
              <a:t>Lord</a:t>
            </a:r>
            <a:r>
              <a:rPr lang="en-US" sz="2200" dirty="0"/>
              <a:t>, I lift up my soul.</a:t>
            </a:r>
            <a:br>
              <a:rPr lang="en-US" sz="2200" dirty="0"/>
            </a:br>
            <a:r>
              <a:rPr lang="en-US" sz="2200" b="1" baseline="30000" dirty="0"/>
              <a:t>2 </a:t>
            </a:r>
            <a:r>
              <a:rPr lang="en-US" sz="2200" dirty="0"/>
              <a:t>O my God, in You I trust,</a:t>
            </a:r>
            <a:br>
              <a:rPr lang="en-US" sz="2200" dirty="0"/>
            </a:br>
            <a:r>
              <a:rPr lang="en-US" sz="2200" dirty="0"/>
              <a:t>Do not let me be ashamed;</a:t>
            </a:r>
            <a:br>
              <a:rPr lang="en-US" sz="2200" dirty="0"/>
            </a:br>
            <a:r>
              <a:rPr lang="en-US" sz="2200" dirty="0"/>
              <a:t>Do not let my enemies exult over me.</a:t>
            </a:r>
            <a:br>
              <a:rPr lang="en-US" sz="2200" dirty="0"/>
            </a:br>
            <a:r>
              <a:rPr lang="en-US" sz="2200" b="1" baseline="30000" dirty="0"/>
              <a:t>3 </a:t>
            </a:r>
            <a:r>
              <a:rPr lang="en-US" sz="2200" dirty="0"/>
              <a:t>Indeed, none of those who wait for You will be ashamed;</a:t>
            </a:r>
            <a:br>
              <a:rPr lang="en-US" sz="2200" dirty="0"/>
            </a:br>
            <a:r>
              <a:rPr lang="en-US" sz="2200" dirty="0"/>
              <a:t>Those who deal treacherously without cause will be ashamed.</a:t>
            </a:r>
            <a:br>
              <a:rPr lang="en-US" sz="2200" dirty="0"/>
            </a:br>
            <a:r>
              <a:rPr lang="en-US" sz="2200" b="1" baseline="30000" dirty="0"/>
              <a:t>4 </a:t>
            </a:r>
            <a:r>
              <a:rPr lang="en-US" sz="2200" dirty="0"/>
              <a:t>Make me know Your ways, O </a:t>
            </a:r>
            <a:r>
              <a:rPr lang="en-US" sz="2200" cap="small" dirty="0"/>
              <a:t>Lord</a:t>
            </a:r>
            <a:r>
              <a:rPr lang="en-US" sz="2200" dirty="0"/>
              <a:t>;</a:t>
            </a:r>
            <a:br>
              <a:rPr lang="en-US" sz="2200" dirty="0"/>
            </a:br>
            <a:r>
              <a:rPr lang="en-US" sz="2200" dirty="0"/>
              <a:t>Teach me Your paths.</a:t>
            </a:r>
            <a:br>
              <a:rPr lang="en-US" sz="2200" dirty="0"/>
            </a:br>
            <a:r>
              <a:rPr lang="en-US" sz="2200" b="1" baseline="30000" dirty="0"/>
              <a:t>5 </a:t>
            </a:r>
            <a:r>
              <a:rPr lang="en-US" sz="2200" dirty="0"/>
              <a:t>Lead me in Your truth and teach me,</a:t>
            </a:r>
            <a:br>
              <a:rPr lang="en-US" sz="2200" dirty="0"/>
            </a:br>
            <a:r>
              <a:rPr lang="en-US" sz="2200" dirty="0"/>
              <a:t>For You are the God of my salvation;</a:t>
            </a:r>
            <a:br>
              <a:rPr lang="en-US" sz="2200" dirty="0"/>
            </a:br>
            <a:r>
              <a:rPr lang="en-US" sz="2200" dirty="0"/>
              <a:t>For You I wait all the day.</a:t>
            </a:r>
          </a:p>
        </p:txBody>
      </p:sp>
    </p:spTree>
    <p:extLst>
      <p:ext uri="{BB962C8B-B14F-4D97-AF65-F5344CB8AC3E}">
        <p14:creationId xmlns:p14="http://schemas.microsoft.com/office/powerpoint/2010/main" val="286923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52F6-477A-4E00-A264-F868E81D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25:6-11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119E-FC83-4D4F-9A55-3F830AE8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11252200" cy="4432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baseline="30000" dirty="0"/>
              <a:t>6 </a:t>
            </a:r>
            <a:r>
              <a:rPr lang="en-US" sz="2200" dirty="0"/>
              <a:t>Remember, O </a:t>
            </a:r>
            <a:r>
              <a:rPr lang="en-US" sz="2200" cap="small" dirty="0"/>
              <a:t>Lord</a:t>
            </a:r>
            <a:r>
              <a:rPr lang="en-US" sz="2200" dirty="0"/>
              <a:t>, Your compassion and Your </a:t>
            </a:r>
            <a:r>
              <a:rPr lang="en-US" sz="2200" dirty="0" err="1"/>
              <a:t>lovingkindnesses</a:t>
            </a:r>
            <a:r>
              <a:rPr lang="en-US" sz="2200" dirty="0"/>
              <a:t>,</a:t>
            </a:r>
            <a:br>
              <a:rPr lang="en-US" sz="2200" dirty="0"/>
            </a:br>
            <a:r>
              <a:rPr lang="en-US" sz="2200" dirty="0"/>
              <a:t>For they have been from of old.</a:t>
            </a:r>
            <a:br>
              <a:rPr lang="en-US" sz="2200" dirty="0"/>
            </a:br>
            <a:r>
              <a:rPr lang="en-US" sz="2200" b="1" baseline="30000" dirty="0"/>
              <a:t>7 </a:t>
            </a:r>
            <a:r>
              <a:rPr lang="en-US" sz="2200" dirty="0"/>
              <a:t>Do not remember the sins of my youth or my transgressions;</a:t>
            </a:r>
            <a:br>
              <a:rPr lang="en-US" sz="2200" dirty="0"/>
            </a:br>
            <a:r>
              <a:rPr lang="en-US" sz="2200" dirty="0"/>
              <a:t>According to Your lovingkindness remember me,</a:t>
            </a:r>
            <a:br>
              <a:rPr lang="en-US" sz="2200" dirty="0"/>
            </a:br>
            <a:r>
              <a:rPr lang="en-US" sz="2200" dirty="0"/>
              <a:t>For Your goodness’ sake, O </a:t>
            </a:r>
            <a:r>
              <a:rPr lang="en-US" sz="2200" cap="small" dirty="0"/>
              <a:t>Lord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b="1" baseline="30000" dirty="0"/>
              <a:t>8 </a:t>
            </a:r>
            <a:r>
              <a:rPr lang="en-US" sz="2200" dirty="0"/>
              <a:t>Good and upright is the </a:t>
            </a:r>
            <a:r>
              <a:rPr lang="en-US" sz="2200" cap="small" dirty="0"/>
              <a:t>Lord</a:t>
            </a:r>
            <a:r>
              <a:rPr lang="en-US" sz="2200" dirty="0"/>
              <a:t>;</a:t>
            </a:r>
            <a:br>
              <a:rPr lang="en-US" sz="2200" dirty="0"/>
            </a:br>
            <a:r>
              <a:rPr lang="en-US" sz="2200" dirty="0"/>
              <a:t>Therefore He instructs sinners in the way.</a:t>
            </a:r>
            <a:br>
              <a:rPr lang="en-US" sz="2200" dirty="0"/>
            </a:br>
            <a:r>
              <a:rPr lang="en-US" sz="2200" b="1" baseline="30000" dirty="0"/>
              <a:t>9 </a:t>
            </a:r>
            <a:r>
              <a:rPr lang="en-US" sz="2200" dirty="0"/>
              <a:t>He leads the humble in justice,</a:t>
            </a:r>
            <a:br>
              <a:rPr lang="en-US" sz="2200" dirty="0"/>
            </a:br>
            <a:r>
              <a:rPr lang="en-US" sz="2200" dirty="0"/>
              <a:t>And He teaches the humble His way.</a:t>
            </a:r>
            <a:br>
              <a:rPr lang="en-US" sz="2200" dirty="0"/>
            </a:br>
            <a:r>
              <a:rPr lang="en-US" sz="2200" b="1" baseline="30000" dirty="0"/>
              <a:t>10 </a:t>
            </a:r>
            <a:r>
              <a:rPr lang="en-US" sz="2200" dirty="0"/>
              <a:t>All the paths of the </a:t>
            </a:r>
            <a:r>
              <a:rPr lang="en-US" sz="2200" cap="small" dirty="0"/>
              <a:t>Lord</a:t>
            </a:r>
            <a:r>
              <a:rPr lang="en-US" sz="2200" dirty="0"/>
              <a:t> are lovingkindness and truth</a:t>
            </a:r>
            <a:br>
              <a:rPr lang="en-US" sz="2200" dirty="0"/>
            </a:br>
            <a:r>
              <a:rPr lang="en-US" sz="2200" dirty="0"/>
              <a:t>To those who keep His covenant and His testimonies.</a:t>
            </a:r>
            <a:br>
              <a:rPr lang="en-US" sz="2200" dirty="0"/>
            </a:br>
            <a:r>
              <a:rPr lang="en-US" sz="2200" dirty="0"/>
              <a:t>11 For Your name’s sake, O Lord,</a:t>
            </a:r>
            <a:br>
              <a:rPr lang="en-US" sz="2200" dirty="0"/>
            </a:br>
            <a:r>
              <a:rPr lang="en-US" sz="2200" dirty="0"/>
              <a:t>Pardon my iniquity, for it is great.</a:t>
            </a:r>
          </a:p>
        </p:txBody>
      </p:sp>
    </p:spTree>
    <p:extLst>
      <p:ext uri="{BB962C8B-B14F-4D97-AF65-F5344CB8AC3E}">
        <p14:creationId xmlns:p14="http://schemas.microsoft.com/office/powerpoint/2010/main" val="28367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52F6-477A-4E00-A264-F868E81D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25:12-17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119E-FC83-4D4F-9A55-3F830AE8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11252200" cy="4432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baseline="30000" dirty="0"/>
              <a:t>12 </a:t>
            </a:r>
            <a:r>
              <a:rPr lang="en-US" sz="2200" dirty="0"/>
              <a:t>Who is the man who fears the </a:t>
            </a:r>
            <a:r>
              <a:rPr lang="en-US" sz="2200" cap="small" dirty="0"/>
              <a:t>Lord</a:t>
            </a:r>
            <a:r>
              <a:rPr lang="en-US" sz="2200" dirty="0"/>
              <a:t>?</a:t>
            </a:r>
            <a:br>
              <a:rPr lang="en-US" sz="2200" dirty="0"/>
            </a:br>
            <a:r>
              <a:rPr lang="en-US" sz="2200" dirty="0"/>
              <a:t>He will instruct him in the way he should choose.</a:t>
            </a:r>
            <a:br>
              <a:rPr lang="en-US" sz="2200" dirty="0"/>
            </a:br>
            <a:r>
              <a:rPr lang="en-US" sz="2200" b="1" baseline="30000" dirty="0"/>
              <a:t>13 </a:t>
            </a:r>
            <a:r>
              <a:rPr lang="en-US" sz="2200" dirty="0"/>
              <a:t>His soul will abide in prosperity,</a:t>
            </a:r>
            <a:br>
              <a:rPr lang="en-US" sz="2200" dirty="0"/>
            </a:br>
            <a:r>
              <a:rPr lang="en-US" sz="2200" dirty="0"/>
              <a:t>And his descendants will inherit the land.</a:t>
            </a:r>
            <a:br>
              <a:rPr lang="en-US" sz="2200" dirty="0"/>
            </a:br>
            <a:r>
              <a:rPr lang="en-US" sz="2200" b="1" baseline="30000" dirty="0"/>
              <a:t>14 </a:t>
            </a:r>
            <a:r>
              <a:rPr lang="en-US" sz="2200" dirty="0"/>
              <a:t>The secret of the </a:t>
            </a:r>
            <a:r>
              <a:rPr lang="en-US" sz="2200" cap="small" dirty="0"/>
              <a:t>Lord</a:t>
            </a:r>
            <a:r>
              <a:rPr lang="en-US" sz="2200" dirty="0"/>
              <a:t> is for those who fear Him,</a:t>
            </a:r>
            <a:br>
              <a:rPr lang="en-US" sz="2200" dirty="0"/>
            </a:br>
            <a:r>
              <a:rPr lang="en-US" sz="2200" dirty="0"/>
              <a:t>And He will make them know His covenant.</a:t>
            </a:r>
            <a:br>
              <a:rPr lang="en-US" sz="2200" dirty="0"/>
            </a:br>
            <a:r>
              <a:rPr lang="en-US" sz="2200" b="1" baseline="30000" dirty="0"/>
              <a:t>15 </a:t>
            </a:r>
            <a:r>
              <a:rPr lang="en-US" sz="2200" dirty="0"/>
              <a:t>My eyes are continually toward the </a:t>
            </a:r>
            <a:r>
              <a:rPr lang="en-US" sz="2200" cap="small" dirty="0"/>
              <a:t>Lord</a:t>
            </a:r>
            <a:r>
              <a:rPr lang="en-US" sz="2200" dirty="0"/>
              <a:t>,</a:t>
            </a:r>
            <a:br>
              <a:rPr lang="en-US" sz="2200" dirty="0"/>
            </a:br>
            <a:r>
              <a:rPr lang="en-US" sz="2200" dirty="0"/>
              <a:t>For He will pluck my feet out of the net.</a:t>
            </a:r>
            <a:br>
              <a:rPr lang="en-US" sz="2200" dirty="0"/>
            </a:br>
            <a:r>
              <a:rPr lang="en-US" sz="2200" b="1" baseline="30000" dirty="0"/>
              <a:t>16 </a:t>
            </a:r>
            <a:r>
              <a:rPr lang="en-US" sz="2200" dirty="0"/>
              <a:t>Turn to me and be gracious to me,</a:t>
            </a:r>
            <a:br>
              <a:rPr lang="en-US" sz="2200" dirty="0"/>
            </a:br>
            <a:r>
              <a:rPr lang="en-US" sz="2200" dirty="0"/>
              <a:t>For I am lonely and afflicted.</a:t>
            </a:r>
            <a:br>
              <a:rPr lang="en-US" sz="2200" dirty="0"/>
            </a:br>
            <a:r>
              <a:rPr lang="en-US" sz="2200" b="1" baseline="30000" dirty="0"/>
              <a:t>17 </a:t>
            </a:r>
            <a:r>
              <a:rPr lang="en-US" sz="2200" dirty="0"/>
              <a:t>The troubles of my heart are enlarged;</a:t>
            </a:r>
            <a:br>
              <a:rPr lang="en-US" sz="2200" dirty="0"/>
            </a:br>
            <a:r>
              <a:rPr lang="en-US" sz="2200" dirty="0"/>
              <a:t>Bring me out of my distresses.</a:t>
            </a:r>
          </a:p>
        </p:txBody>
      </p:sp>
    </p:spTree>
    <p:extLst>
      <p:ext uri="{BB962C8B-B14F-4D97-AF65-F5344CB8AC3E}">
        <p14:creationId xmlns:p14="http://schemas.microsoft.com/office/powerpoint/2010/main" val="161696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52F6-477A-4E00-A264-F868E81D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25:18-24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119E-FC83-4D4F-9A55-3F830AE8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11252200" cy="4432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baseline="30000" dirty="0"/>
              <a:t>18 </a:t>
            </a:r>
            <a:r>
              <a:rPr lang="en-US" sz="2400" dirty="0"/>
              <a:t>Look upon my affliction and my trouble,</a:t>
            </a:r>
            <a:br>
              <a:rPr lang="en-US" sz="2400" dirty="0"/>
            </a:br>
            <a:r>
              <a:rPr lang="en-US" sz="2400" dirty="0"/>
              <a:t>And forgive all my sins.</a:t>
            </a:r>
            <a:br>
              <a:rPr lang="en-US" sz="2400" dirty="0"/>
            </a:br>
            <a:r>
              <a:rPr lang="en-US" sz="2400" b="1" baseline="30000" dirty="0"/>
              <a:t>19 </a:t>
            </a:r>
            <a:r>
              <a:rPr lang="en-US" sz="2400" dirty="0"/>
              <a:t>Look upon my enemies, for they are many,</a:t>
            </a:r>
            <a:br>
              <a:rPr lang="en-US" sz="2400" dirty="0"/>
            </a:br>
            <a:r>
              <a:rPr lang="en-US" sz="2400" dirty="0"/>
              <a:t>And they hate me with violent hatred.</a:t>
            </a:r>
            <a:br>
              <a:rPr lang="en-US" sz="2400" dirty="0"/>
            </a:br>
            <a:r>
              <a:rPr lang="en-US" sz="2400" b="1" baseline="30000" dirty="0"/>
              <a:t>20 </a:t>
            </a:r>
            <a:r>
              <a:rPr lang="en-US" sz="2400" dirty="0"/>
              <a:t>Guard my soul and deliver me;</a:t>
            </a:r>
            <a:br>
              <a:rPr lang="en-US" sz="2400" dirty="0"/>
            </a:br>
            <a:r>
              <a:rPr lang="en-US" sz="2400" dirty="0"/>
              <a:t>Do not let me be ashamed, for I take refuge in You.</a:t>
            </a:r>
            <a:br>
              <a:rPr lang="en-US" sz="2400" dirty="0"/>
            </a:br>
            <a:r>
              <a:rPr lang="en-US" sz="2400" b="1" baseline="30000" dirty="0"/>
              <a:t>21 </a:t>
            </a:r>
            <a:r>
              <a:rPr lang="en-US" sz="2400" dirty="0"/>
              <a:t>Let integrity and uprightness preserve me,</a:t>
            </a:r>
            <a:br>
              <a:rPr lang="en-US" sz="2400" dirty="0"/>
            </a:br>
            <a:r>
              <a:rPr lang="en-US" sz="2400" dirty="0"/>
              <a:t>For I wait for You.</a:t>
            </a:r>
            <a:br>
              <a:rPr lang="en-US" sz="2400" dirty="0"/>
            </a:br>
            <a:r>
              <a:rPr lang="en-US" sz="2400" b="1" baseline="30000" dirty="0"/>
              <a:t>22 </a:t>
            </a:r>
            <a:r>
              <a:rPr lang="en-US" sz="2400" dirty="0"/>
              <a:t>Redeem Israel, O God,</a:t>
            </a:r>
            <a:br>
              <a:rPr lang="en-US" sz="2400" dirty="0"/>
            </a:br>
            <a:r>
              <a:rPr lang="en-US" sz="2400" dirty="0"/>
              <a:t>Out of all his troubles.</a:t>
            </a:r>
          </a:p>
        </p:txBody>
      </p:sp>
    </p:spTree>
    <p:extLst>
      <p:ext uri="{BB962C8B-B14F-4D97-AF65-F5344CB8AC3E}">
        <p14:creationId xmlns:p14="http://schemas.microsoft.com/office/powerpoint/2010/main" val="181219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CF2B-855C-417A-AB6D-AEAF902D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The Structure of David’s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AEC44-545B-4CCE-B46F-FADC0AF9D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4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BFA0-BE15-4282-AB64-BB31CD06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The Substance of David’s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D6EA-2486-494F-8F14-FF1A74BEE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A) A Prayer for Deliverance</a:t>
            </a:r>
          </a:p>
          <a:p>
            <a:r>
              <a:rPr lang="en-US" sz="2400" dirty="0"/>
              <a:t>B) A Prayer for Direction</a:t>
            </a:r>
          </a:p>
        </p:txBody>
      </p:sp>
    </p:spTree>
    <p:extLst>
      <p:ext uri="{BB962C8B-B14F-4D97-AF65-F5344CB8AC3E}">
        <p14:creationId xmlns:p14="http://schemas.microsoft.com/office/powerpoint/2010/main" val="393262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ABE9C-8894-46CC-A3DF-26245883F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The Support of David’s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DB1EB-B724-48BE-A53A-1F74FE18A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A) The Person of God</a:t>
            </a:r>
          </a:p>
          <a:p>
            <a:r>
              <a:rPr lang="en-US" sz="2400" dirty="0"/>
              <a:t>B) The Promise of God</a:t>
            </a:r>
          </a:p>
        </p:txBody>
      </p:sp>
    </p:spTree>
    <p:extLst>
      <p:ext uri="{BB962C8B-B14F-4D97-AF65-F5344CB8AC3E}">
        <p14:creationId xmlns:p14="http://schemas.microsoft.com/office/powerpoint/2010/main" val="3850446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74</TotalTime>
  <Words>62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Psalm 25</vt:lpstr>
      <vt:lpstr>Psalm 25:1-5</vt:lpstr>
      <vt:lpstr>Psalm 25:6-11</vt:lpstr>
      <vt:lpstr>Psalm 25:12-17</vt:lpstr>
      <vt:lpstr>Psalm 25:18-24</vt:lpstr>
      <vt:lpstr>1) The Structure of David’s Prayer</vt:lpstr>
      <vt:lpstr>2) The Substance of David’s Prayer</vt:lpstr>
      <vt:lpstr>3) The Support of David’s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25</dc:title>
  <dc:creator> </dc:creator>
  <cp:lastModifiedBy> </cp:lastModifiedBy>
  <cp:revision>2</cp:revision>
  <dcterms:created xsi:type="dcterms:W3CDTF">2019-07-14T22:45:22Z</dcterms:created>
  <dcterms:modified xsi:type="dcterms:W3CDTF">2019-07-15T00:00:09Z</dcterms:modified>
</cp:coreProperties>
</file>