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C10-A7CA-4EA7-A5CC-EAFF86A11A0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8A53-3408-4062-9950-3DDF3D245E37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05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C10-A7CA-4EA7-A5CC-EAFF86A11A0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8A53-3408-4062-9950-3DDF3D245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48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C10-A7CA-4EA7-A5CC-EAFF86A11A0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8A53-3408-4062-9950-3DDF3D245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18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C10-A7CA-4EA7-A5CC-EAFF86A11A0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8A53-3408-4062-9950-3DDF3D245E3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6434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C10-A7CA-4EA7-A5CC-EAFF86A11A0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8A53-3408-4062-9950-3DDF3D245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C10-A7CA-4EA7-A5CC-EAFF86A11A0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8A53-3408-4062-9950-3DDF3D245E3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2595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C10-A7CA-4EA7-A5CC-EAFF86A11A0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8A53-3408-4062-9950-3DDF3D245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34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C10-A7CA-4EA7-A5CC-EAFF86A11A0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8A53-3408-4062-9950-3DDF3D245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63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C10-A7CA-4EA7-A5CC-EAFF86A11A0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8A53-3408-4062-9950-3DDF3D245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4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C10-A7CA-4EA7-A5CC-EAFF86A11A0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8A53-3408-4062-9950-3DDF3D245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3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C10-A7CA-4EA7-A5CC-EAFF86A11A0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8A53-3408-4062-9950-3DDF3D245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9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C10-A7CA-4EA7-A5CC-EAFF86A11A0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8A53-3408-4062-9950-3DDF3D245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C10-A7CA-4EA7-A5CC-EAFF86A11A0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8A53-3408-4062-9950-3DDF3D245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0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C10-A7CA-4EA7-A5CC-EAFF86A11A0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8A53-3408-4062-9950-3DDF3D245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19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C10-A7CA-4EA7-A5CC-EAFF86A11A0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8A53-3408-4062-9950-3DDF3D245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5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C10-A7CA-4EA7-A5CC-EAFF86A11A0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8A53-3408-4062-9950-3DDF3D245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4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C10-A7CA-4EA7-A5CC-EAFF86A11A0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8A53-3408-4062-9950-3DDF3D245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3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0FEFC10-A7CA-4EA7-A5CC-EAFF86A11A0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B868A53-3408-4062-9950-3DDF3D245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86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46895-C96D-4309-9E21-969B05770A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Psalm 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CEC095-0446-4776-BD65-8D2001A45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 Godfrey</a:t>
            </a:r>
            <a:br>
              <a:rPr lang="en-US" dirty="0"/>
            </a:br>
            <a:r>
              <a:rPr lang="en-US" dirty="0"/>
              <a:t>Hope Community Bible Church</a:t>
            </a:r>
            <a:br>
              <a:rPr lang="en-US" dirty="0"/>
            </a:br>
            <a:r>
              <a:rPr lang="en-US" dirty="0"/>
              <a:t>July 7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968784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AB756-970D-459B-9994-0CEF67403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07431"/>
            <a:ext cx="8534400" cy="554570"/>
          </a:xfrm>
        </p:spPr>
        <p:txBody>
          <a:bodyPr>
            <a:normAutofit/>
          </a:bodyPr>
          <a:lstStyle/>
          <a:p>
            <a:r>
              <a:rPr lang="en-US" sz="2800" dirty="0"/>
              <a:t>Psalm 19:1-7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CA1B9-8F41-419D-A24C-761368670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60400"/>
            <a:ext cx="8534400" cy="59901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For the choir director. A Psalm of David.</a:t>
            </a:r>
            <a:br>
              <a:rPr lang="en-US" sz="2200" b="1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1 The heavens are telling of the glory of God;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And their expanse is declaring the work of His hands.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2 Day to day pours forth speech,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And night to night reveals knowledge.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3 There is no speech, nor are there words;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Their voice is not heard.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4 Their line has gone out through all the earth,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And their utterances to the end of the world.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In them He has placed a tent for the sun,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5 Which is as a bridegroom coming out of his chamber;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It rejoices as a strong man to run his course.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6 Its rising is from one end of the heavens,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And its circuit to the other end of them;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And there is nothing hidden from its heat.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7 The law of the Lord is perfect, restoring the soul;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The testimony of the Lord is sure, making wise the simple.</a:t>
            </a:r>
          </a:p>
        </p:txBody>
      </p:sp>
    </p:spTree>
    <p:extLst>
      <p:ext uri="{BB962C8B-B14F-4D97-AF65-F5344CB8AC3E}">
        <p14:creationId xmlns:p14="http://schemas.microsoft.com/office/powerpoint/2010/main" val="306881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AB756-970D-459B-9994-0CEF67403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07431"/>
            <a:ext cx="8534400" cy="554570"/>
          </a:xfrm>
        </p:spPr>
        <p:txBody>
          <a:bodyPr>
            <a:normAutofit/>
          </a:bodyPr>
          <a:lstStyle/>
          <a:p>
            <a:r>
              <a:rPr lang="en-US" sz="2800" dirty="0"/>
              <a:t>Psalm 19:8-14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CA1B9-8F41-419D-A24C-761368670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60400"/>
            <a:ext cx="8534400" cy="59901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For the choir director. A Psalm of David.</a:t>
            </a:r>
            <a:br>
              <a:rPr lang="en-US" sz="2200" b="1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8 The precepts of the Lord are right, rejoicing the heart;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The commandment of the Lord is pure, enlightening the eyes.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9 The fear of the Lord is clean, enduring forever;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The judgments of the Lord are true; they are righteous altogether.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10 They are more desirable than gold, yes, than much fine gold; Sweeter also than honey and the drippings of the honeycomb.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11 Moreover, by them Your servant is warned;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In keeping them there is great reward.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12 Who can discern his errors? Acquit me of hidden faults.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13 Also keep back Your servant from presumptuous sins;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Let them not rule over me;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Then I will be blameless,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14 Let the words of my mouth and the meditation of my heart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Be acceptable in Your sight,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O Lord, my rock and my Redeemer.</a:t>
            </a:r>
          </a:p>
        </p:txBody>
      </p:sp>
    </p:spTree>
    <p:extLst>
      <p:ext uri="{BB962C8B-B14F-4D97-AF65-F5344CB8AC3E}">
        <p14:creationId xmlns:p14="http://schemas.microsoft.com/office/powerpoint/2010/main" val="241606639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80</TotalTime>
  <Words>28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Slice</vt:lpstr>
      <vt:lpstr>Psalm 19</vt:lpstr>
      <vt:lpstr>Psalm 19:1-7</vt:lpstr>
      <vt:lpstr>Psalm 19:8-14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19</dc:title>
  <dc:creator> </dc:creator>
  <cp:lastModifiedBy> </cp:lastModifiedBy>
  <cp:revision>3</cp:revision>
  <dcterms:created xsi:type="dcterms:W3CDTF">2019-07-07T22:49:57Z</dcterms:created>
  <dcterms:modified xsi:type="dcterms:W3CDTF">2019-07-08T00:10:10Z</dcterms:modified>
</cp:coreProperties>
</file>