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6/23/2019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6/23/2019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6/23/2019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6/23/2019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6/23/2019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6/23/2019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0B5EF-FFDC-4C2A-97E6-43E60FDA0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1808" y="2268786"/>
            <a:ext cx="5518066" cy="2268559"/>
          </a:xfrm>
        </p:spPr>
        <p:txBody>
          <a:bodyPr>
            <a:normAutofit/>
          </a:bodyPr>
          <a:lstStyle/>
          <a:p>
            <a:r>
              <a:rPr lang="en-US" sz="9600" dirty="0"/>
              <a:t>Psalm 15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F44F9E-5202-430C-8CEA-8D4E59A13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2041" y="3377132"/>
            <a:ext cx="5357600" cy="1160213"/>
          </a:xfrm>
        </p:spPr>
        <p:txBody>
          <a:bodyPr/>
          <a:lstStyle/>
          <a:p>
            <a:pPr algn="ctr"/>
            <a:r>
              <a:rPr lang="en-US" dirty="0"/>
              <a:t>Gerry </a:t>
            </a:r>
            <a:r>
              <a:rPr lang="en-US" dirty="0" err="1"/>
              <a:t>Villar</a:t>
            </a:r>
            <a:br>
              <a:rPr lang="en-US" dirty="0"/>
            </a:br>
            <a:r>
              <a:rPr lang="en-US" dirty="0"/>
              <a:t>Hope Community Bible Church</a:t>
            </a:r>
            <a:br>
              <a:rPr lang="en-US" dirty="0"/>
            </a:br>
            <a:r>
              <a:rPr lang="en-US" dirty="0"/>
              <a:t>June 23, 2019</a:t>
            </a:r>
          </a:p>
        </p:txBody>
      </p:sp>
    </p:spTree>
    <p:extLst>
      <p:ext uri="{BB962C8B-B14F-4D97-AF65-F5344CB8AC3E}">
        <p14:creationId xmlns:p14="http://schemas.microsoft.com/office/powerpoint/2010/main" val="1993437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DAD66-ED2F-415F-B27E-B6903CA6C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52400"/>
            <a:ext cx="8068239" cy="1077229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Psalm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7B5AA-E5D5-4001-A177-82DA497C1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023957"/>
            <a:ext cx="9601200" cy="5834043"/>
          </a:xfrm>
        </p:spPr>
        <p:txBody>
          <a:bodyPr>
            <a:normAutofit fontScale="92500" lnSpcReduction="10000"/>
          </a:bodyPr>
          <a:lstStyle/>
          <a:p>
            <a:pPr marL="6160" indent="0">
              <a:buNone/>
            </a:pPr>
            <a:r>
              <a:rPr lang="en-US" sz="2400" b="1" dirty="0"/>
              <a:t>A Psalm of David.</a:t>
            </a:r>
          </a:p>
          <a:p>
            <a:pPr marL="6160" indent="0">
              <a:buNone/>
            </a:pPr>
            <a:r>
              <a:rPr lang="en-US" sz="2400" b="1" baseline="30000" dirty="0"/>
              <a:t>1</a:t>
            </a:r>
            <a:r>
              <a:rPr lang="en-US" sz="2400" b="1" dirty="0"/>
              <a:t> </a:t>
            </a:r>
            <a:r>
              <a:rPr lang="en-US" sz="2400" dirty="0"/>
              <a:t>O </a:t>
            </a:r>
            <a:r>
              <a:rPr lang="en-US" sz="2400" cap="small" dirty="0"/>
              <a:t>Lord</a:t>
            </a:r>
            <a:r>
              <a:rPr lang="en-US" sz="2400" dirty="0"/>
              <a:t>, who may abide in Your tent?</a:t>
            </a:r>
            <a:br>
              <a:rPr lang="en-US" sz="2400" dirty="0"/>
            </a:br>
            <a:r>
              <a:rPr lang="en-US" sz="2400" dirty="0"/>
              <a:t>Who may dwell on Your holy hill?</a:t>
            </a:r>
            <a:br>
              <a:rPr lang="en-US" sz="2400" dirty="0"/>
            </a:br>
            <a:r>
              <a:rPr lang="en-US" sz="2400" b="1" baseline="30000" dirty="0"/>
              <a:t>2 </a:t>
            </a:r>
            <a:r>
              <a:rPr lang="en-US" sz="2400" dirty="0"/>
              <a:t>He who walks with integrity, and works righteousness,</a:t>
            </a:r>
            <a:br>
              <a:rPr lang="en-US" sz="2400" dirty="0"/>
            </a:br>
            <a:r>
              <a:rPr lang="en-US" sz="2400" dirty="0"/>
              <a:t>And speaks truth in his heart.</a:t>
            </a:r>
            <a:br>
              <a:rPr lang="en-US" sz="2400" dirty="0"/>
            </a:br>
            <a:r>
              <a:rPr lang="en-US" sz="2400" b="1" baseline="30000" dirty="0"/>
              <a:t>3 </a:t>
            </a:r>
            <a:r>
              <a:rPr lang="en-US" sz="2400" dirty="0"/>
              <a:t>He does not slander with his tongue,</a:t>
            </a:r>
            <a:br>
              <a:rPr lang="en-US" sz="2400" dirty="0"/>
            </a:br>
            <a:r>
              <a:rPr lang="en-US" sz="2400" dirty="0"/>
              <a:t>Nor does evil to his neighbor,</a:t>
            </a:r>
            <a:br>
              <a:rPr lang="en-US" sz="2400" dirty="0"/>
            </a:br>
            <a:r>
              <a:rPr lang="en-US" sz="2400" dirty="0"/>
              <a:t>Nor takes up a reproach against his friend;</a:t>
            </a:r>
            <a:br>
              <a:rPr lang="en-US" sz="2400" dirty="0"/>
            </a:br>
            <a:r>
              <a:rPr lang="en-US" sz="2400" b="1" baseline="30000" dirty="0"/>
              <a:t>4 </a:t>
            </a:r>
            <a:r>
              <a:rPr lang="en-US" sz="2400" dirty="0"/>
              <a:t>In whose eyes a reprobate is despised,</a:t>
            </a:r>
            <a:br>
              <a:rPr lang="en-US" sz="2400" dirty="0"/>
            </a:br>
            <a:r>
              <a:rPr lang="en-US" sz="2400" dirty="0"/>
              <a:t>But who honors those who fear the </a:t>
            </a:r>
            <a:r>
              <a:rPr lang="en-US" sz="2400" cap="small" dirty="0"/>
              <a:t>Lord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He swears to his own hurt and does not change;</a:t>
            </a:r>
            <a:br>
              <a:rPr lang="en-US" sz="2400" dirty="0"/>
            </a:br>
            <a:r>
              <a:rPr lang="en-US" sz="2400" b="1" baseline="30000" dirty="0"/>
              <a:t>5 </a:t>
            </a:r>
            <a:r>
              <a:rPr lang="en-US" sz="2400" dirty="0"/>
              <a:t>He does not put out his money at interest,</a:t>
            </a:r>
            <a:br>
              <a:rPr lang="en-US" sz="2400" dirty="0"/>
            </a:br>
            <a:r>
              <a:rPr lang="en-US" sz="2400" dirty="0"/>
              <a:t>Nor does he take a bribe against the innocent.</a:t>
            </a:r>
            <a:br>
              <a:rPr lang="en-US" sz="2400" dirty="0"/>
            </a:br>
            <a:r>
              <a:rPr lang="en-US" sz="2400" dirty="0"/>
              <a:t>He who does these things will never be shaken.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279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9117F-A576-434E-8455-5AA8C562D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0" y="213427"/>
            <a:ext cx="7958331" cy="1077229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Psalm 15:1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58CFB-DD1E-4C98-A4E5-A83D9BBE3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0" y="1430086"/>
            <a:ext cx="9249339" cy="3997828"/>
          </a:xfrm>
        </p:spPr>
        <p:txBody>
          <a:bodyPr/>
          <a:lstStyle/>
          <a:p>
            <a:pPr marL="6160" indent="0">
              <a:buNone/>
            </a:pPr>
            <a:r>
              <a:rPr lang="en-US" sz="4000" b="1" baseline="30000" dirty="0"/>
              <a:t>“</a:t>
            </a:r>
            <a:r>
              <a:rPr lang="en-US" sz="4000" dirty="0"/>
              <a:t>O </a:t>
            </a:r>
            <a:r>
              <a:rPr lang="en-US" sz="4000" cap="small" dirty="0"/>
              <a:t>Lord</a:t>
            </a:r>
            <a:r>
              <a:rPr lang="en-US" sz="4000" dirty="0"/>
              <a:t>, who may abide in Your tent?</a:t>
            </a:r>
            <a:br>
              <a:rPr lang="en-US" sz="4000" dirty="0"/>
            </a:br>
            <a:r>
              <a:rPr lang="en-US" sz="4000" dirty="0"/>
              <a:t>Who may dwell on Your holy hill?”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506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9117F-A576-434E-8455-5AA8C562D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213427"/>
            <a:ext cx="7958331" cy="1077229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Psalm 15:2-5a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58CFB-DD1E-4C98-A4E5-A83D9BBE3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0800" y="1016000"/>
            <a:ext cx="9249339" cy="5194300"/>
          </a:xfrm>
        </p:spPr>
        <p:txBody>
          <a:bodyPr>
            <a:noAutofit/>
          </a:bodyPr>
          <a:lstStyle/>
          <a:p>
            <a:pPr marL="6160" indent="0">
              <a:buNone/>
            </a:pPr>
            <a:r>
              <a:rPr lang="en-US" sz="2800" b="1" dirty="0"/>
              <a:t>“</a:t>
            </a:r>
            <a:r>
              <a:rPr lang="en-US" sz="2800" b="1" baseline="30000" dirty="0"/>
              <a:t>2 </a:t>
            </a:r>
            <a:r>
              <a:rPr lang="en-US" sz="2800" dirty="0"/>
              <a:t>He who walks with integrity, and works righteousness,</a:t>
            </a:r>
            <a:br>
              <a:rPr lang="en-US" sz="2800" dirty="0"/>
            </a:br>
            <a:r>
              <a:rPr lang="en-US" sz="2800" dirty="0"/>
              <a:t>And speaks truth in his heart.</a:t>
            </a:r>
            <a:br>
              <a:rPr lang="en-US" sz="2800" dirty="0"/>
            </a:br>
            <a:r>
              <a:rPr lang="en-US" sz="2800" b="1" baseline="30000" dirty="0"/>
              <a:t>3 </a:t>
            </a:r>
            <a:r>
              <a:rPr lang="en-US" sz="2800" dirty="0"/>
              <a:t>He does not slander with his tongue,</a:t>
            </a:r>
            <a:br>
              <a:rPr lang="en-US" sz="2800" dirty="0"/>
            </a:br>
            <a:r>
              <a:rPr lang="en-US" sz="2800" dirty="0"/>
              <a:t>Nor does evil to his neighbor,</a:t>
            </a:r>
            <a:br>
              <a:rPr lang="en-US" sz="2800" dirty="0"/>
            </a:br>
            <a:r>
              <a:rPr lang="en-US" sz="2800" dirty="0"/>
              <a:t>Nor takes up a reproach against his friend;</a:t>
            </a:r>
            <a:br>
              <a:rPr lang="en-US" sz="2800" dirty="0"/>
            </a:br>
            <a:r>
              <a:rPr lang="en-US" sz="2800" b="1" baseline="30000" dirty="0"/>
              <a:t>4 </a:t>
            </a:r>
            <a:r>
              <a:rPr lang="en-US" sz="2800" dirty="0"/>
              <a:t>In whose eyes a reprobate is despised,</a:t>
            </a:r>
            <a:br>
              <a:rPr lang="en-US" sz="2800" dirty="0"/>
            </a:br>
            <a:r>
              <a:rPr lang="en-US" sz="2800" dirty="0"/>
              <a:t>But who honors those who fear the </a:t>
            </a:r>
            <a:r>
              <a:rPr lang="en-US" sz="2800" cap="small" dirty="0"/>
              <a:t>Lord</a:t>
            </a:r>
            <a:r>
              <a:rPr lang="en-US" sz="2800" dirty="0"/>
              <a:t>;</a:t>
            </a:r>
            <a:br>
              <a:rPr lang="en-US" sz="2800" dirty="0"/>
            </a:br>
            <a:r>
              <a:rPr lang="en-US" sz="2800" dirty="0"/>
              <a:t>He swears to his own hurt and does not change;</a:t>
            </a:r>
            <a:br>
              <a:rPr lang="en-US" sz="2800" dirty="0"/>
            </a:br>
            <a:r>
              <a:rPr lang="en-US" sz="2800" b="1" baseline="30000" dirty="0"/>
              <a:t>5 </a:t>
            </a:r>
            <a:r>
              <a:rPr lang="en-US" sz="2800" dirty="0"/>
              <a:t>He does not put out his money at interest,</a:t>
            </a:r>
            <a:br>
              <a:rPr lang="en-US" sz="2800" dirty="0"/>
            </a:br>
            <a:r>
              <a:rPr lang="en-US" sz="2800" dirty="0"/>
              <a:t>Nor does he take a bribe against the innocent.”</a:t>
            </a:r>
          </a:p>
        </p:txBody>
      </p:sp>
    </p:spTree>
    <p:extLst>
      <p:ext uri="{BB962C8B-B14F-4D97-AF65-F5344CB8AC3E}">
        <p14:creationId xmlns:p14="http://schemas.microsoft.com/office/powerpoint/2010/main" val="1691606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9117F-A576-434E-8455-5AA8C562D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213427"/>
            <a:ext cx="7958331" cy="1077229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Psalm 15:5b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58CFB-DD1E-4C98-A4E5-A83D9BBE3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0800" y="1016000"/>
            <a:ext cx="9249339" cy="5194300"/>
          </a:xfrm>
        </p:spPr>
        <p:txBody>
          <a:bodyPr>
            <a:noAutofit/>
          </a:bodyPr>
          <a:lstStyle/>
          <a:p>
            <a:pPr marL="6160" indent="0">
              <a:buNone/>
            </a:pPr>
            <a:r>
              <a:rPr lang="en-US" sz="4000" dirty="0"/>
              <a:t>“He who does these things will never be shaken.”</a:t>
            </a:r>
          </a:p>
        </p:txBody>
      </p:sp>
    </p:spTree>
    <p:extLst>
      <p:ext uri="{BB962C8B-B14F-4D97-AF65-F5344CB8AC3E}">
        <p14:creationId xmlns:p14="http://schemas.microsoft.com/office/powerpoint/2010/main" val="2456947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D251F"/>
      </a:dk2>
      <a:lt2>
        <a:srgbClr val="FAE9C5"/>
      </a:lt2>
      <a:accent1>
        <a:srgbClr val="ED3846"/>
      </a:accent1>
      <a:accent2>
        <a:srgbClr val="F87184"/>
      </a:accent2>
      <a:accent3>
        <a:srgbClr val="EC9DA9"/>
      </a:accent3>
      <a:accent4>
        <a:srgbClr val="ECC190"/>
      </a:accent4>
      <a:accent5>
        <a:srgbClr val="FFB268"/>
      </a:accent5>
      <a:accent6>
        <a:srgbClr val="F98657"/>
      </a:accent6>
      <a:hlink>
        <a:srgbClr val="B97669"/>
      </a:hlink>
      <a:folHlink>
        <a:srgbClr val="9E94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BCCF8060-3FCB-4641-B728-8A589529B1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61</TotalTime>
  <Words>33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MS Shell Dlg 2</vt:lpstr>
      <vt:lpstr>Wingdings</vt:lpstr>
      <vt:lpstr>Wingdings 3</vt:lpstr>
      <vt:lpstr>Madison</vt:lpstr>
      <vt:lpstr>Psalm 15</vt:lpstr>
      <vt:lpstr>Psalm 15</vt:lpstr>
      <vt:lpstr>Psalm 15:1</vt:lpstr>
      <vt:lpstr>Psalm 15:2-5a</vt:lpstr>
      <vt:lpstr>Psalm 15:5b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15</dc:title>
  <dc:creator> </dc:creator>
  <cp:lastModifiedBy> </cp:lastModifiedBy>
  <cp:revision>3</cp:revision>
  <dcterms:created xsi:type="dcterms:W3CDTF">2019-06-23T22:55:00Z</dcterms:created>
  <dcterms:modified xsi:type="dcterms:W3CDTF">2019-06-23T23:56:42Z</dcterms:modified>
</cp:coreProperties>
</file>