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938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6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6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3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657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9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0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5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1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5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9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1183C7A-F048-4E34-AEF3-7A64A261D7A1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8DF181F-76C8-47B5-9629-8C15698EB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93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F3138-7833-492E-A7A5-A0745E04F6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Psalm 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A4ACE-3FFE-4FB5-825A-66BCC5700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</a:t>
            </a:r>
            <a:r>
              <a:rPr lang="en-US" dirty="0" err="1"/>
              <a:t>Waidner</a:t>
            </a:r>
            <a:br>
              <a:rPr lang="en-US" dirty="0"/>
            </a:br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June 16, 2019</a:t>
            </a:r>
          </a:p>
        </p:txBody>
      </p:sp>
    </p:spTree>
    <p:extLst>
      <p:ext uri="{BB962C8B-B14F-4D97-AF65-F5344CB8AC3E}">
        <p14:creationId xmlns:p14="http://schemas.microsoft.com/office/powerpoint/2010/main" val="96201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9EFF-FE50-418C-A39B-699392489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677863"/>
          </a:xfrm>
        </p:spPr>
        <p:txBody>
          <a:bodyPr>
            <a:normAutofit fontScale="90000"/>
          </a:bodyPr>
          <a:lstStyle/>
          <a:p>
            <a:r>
              <a:rPr lang="en-US" dirty="0"/>
              <a:t>Psalm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491E1-C587-4CC4-92D5-DF8DDD6FE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677864"/>
            <a:ext cx="8595360" cy="6180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For the choir director. A Psalm of David.</a:t>
            </a:r>
            <a:br>
              <a:rPr lang="en-US" sz="2200" dirty="0"/>
            </a:br>
            <a:r>
              <a:rPr lang="en-US" sz="2200" dirty="0"/>
              <a:t>The fool has said in his heart, “There is no God.” They are corrupt, they have committed abominable deeds; There is no one who does good. </a:t>
            </a:r>
            <a:br>
              <a:rPr lang="en-US" sz="2200" dirty="0"/>
            </a:br>
            <a:r>
              <a:rPr lang="en-US" sz="2200" dirty="0"/>
              <a:t>2 The Lord has looked down from heaven upon the sons of men To see if there are any who understand, Who seek after God. </a:t>
            </a:r>
            <a:br>
              <a:rPr lang="en-US" sz="2200" dirty="0"/>
            </a:br>
            <a:r>
              <a:rPr lang="en-US" sz="2200" dirty="0"/>
              <a:t>3 They have all turned aside, together they have become corrupt; There is no one who does good, not even one. </a:t>
            </a:r>
          </a:p>
          <a:p>
            <a:pPr marL="0" indent="0">
              <a:buNone/>
            </a:pPr>
            <a:r>
              <a:rPr lang="en-US" sz="2200" dirty="0"/>
              <a:t>4 Do all the workers of wickedness not know, Who eat up my people as they eat bread, And do not call upon the Lord? </a:t>
            </a:r>
            <a:br>
              <a:rPr lang="en-US" sz="2200" dirty="0"/>
            </a:br>
            <a:r>
              <a:rPr lang="en-US" sz="2200" dirty="0"/>
              <a:t>5 There they are in great dread, For God is with the righteous generation. </a:t>
            </a:r>
            <a:br>
              <a:rPr lang="en-US" sz="2200" dirty="0"/>
            </a:br>
            <a:r>
              <a:rPr lang="en-US" sz="2200" dirty="0"/>
              <a:t>6 You would put to shame the counsel of the afflicted, But the Lord is his refuge. </a:t>
            </a:r>
          </a:p>
          <a:p>
            <a:pPr marL="0" indent="0">
              <a:buNone/>
            </a:pPr>
            <a:r>
              <a:rPr lang="en-US" sz="2200" dirty="0"/>
              <a:t>7 Oh, that the salvation of Israel would come out of Zion! When the Lord restores His captive people, Jacob will rejoice, Israel will be glad.</a:t>
            </a:r>
          </a:p>
        </p:txBody>
      </p:sp>
    </p:spTree>
    <p:extLst>
      <p:ext uri="{BB962C8B-B14F-4D97-AF65-F5344CB8AC3E}">
        <p14:creationId xmlns:p14="http://schemas.microsoft.com/office/powerpoint/2010/main" val="283525212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68</TotalTime>
  <Words>16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Schoolbook</vt:lpstr>
      <vt:lpstr>Wingdings 2</vt:lpstr>
      <vt:lpstr>View</vt:lpstr>
      <vt:lpstr>Psalm 14</vt:lpstr>
      <vt:lpstr>Psalm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14</dc:title>
  <dc:creator> </dc:creator>
  <cp:lastModifiedBy> </cp:lastModifiedBy>
  <cp:revision>2</cp:revision>
  <dcterms:created xsi:type="dcterms:W3CDTF">2019-06-16T22:56:30Z</dcterms:created>
  <dcterms:modified xsi:type="dcterms:W3CDTF">2019-06-17T00:05:22Z</dcterms:modified>
</cp:coreProperties>
</file>