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31" r:id="rId4"/>
    <p:sldId id="504" r:id="rId5"/>
    <p:sldId id="538" r:id="rId6"/>
    <p:sldId id="391" r:id="rId7"/>
    <p:sldId id="539" r:id="rId8"/>
    <p:sldId id="540" r:id="rId9"/>
    <p:sldId id="541" r:id="rId10"/>
    <p:sldId id="542" r:id="rId11"/>
    <p:sldId id="543" r:id="rId12"/>
    <p:sldId id="544" r:id="rId13"/>
    <p:sldId id="545" r:id="rId14"/>
    <p:sldId id="546" r:id="rId15"/>
    <p:sldId id="547" r:id="rId16"/>
    <p:sldId id="548" r:id="rId17"/>
    <p:sldId id="549"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61E"/>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6/15/2019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6/15/2019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6/15/2019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6/15/2019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t>Do You Not Yet Understand?</a:t>
            </a:r>
          </a:p>
          <a:p>
            <a:pPr algn="ctr"/>
            <a:r>
              <a:rPr lang="en-US" sz="4000" b="1" dirty="0"/>
              <a:t>Mark 8:10-26</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dirty="0"/>
              <a:t>Proximity to the things of Christ is no guarantee that you have spiritual perception. </a:t>
            </a:r>
          </a:p>
        </p:txBody>
      </p:sp>
    </p:spTree>
    <p:extLst>
      <p:ext uri="{BB962C8B-B14F-4D97-AF65-F5344CB8AC3E}">
        <p14:creationId xmlns:p14="http://schemas.microsoft.com/office/powerpoint/2010/main" val="23589980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8:22-26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3200" i="1" dirty="0"/>
              <a:t>22 And they came to Bethsaida. And they brought a blind man to Jesus and implored Him to touch him. 23 Taking the blind man by the hand, He brought him out of the village; and after spitting on his eyes and laying His hands on him, He asked him, "Do you see anything?" 24 And he looked up and said, "I see men, for I see them like trees, walking around." 25 Then again He laid His hands on his eyes; and he looked intently and was restored, and began to see everything clearly. 26 And He sent him to his home, saying, "Do not even enter the village." </a:t>
            </a:r>
            <a:endParaRPr lang="en-US" sz="3200" dirty="0"/>
          </a:p>
        </p:txBody>
      </p:sp>
    </p:spTree>
    <p:extLst>
      <p:ext uri="{BB962C8B-B14F-4D97-AF65-F5344CB8AC3E}">
        <p14:creationId xmlns:p14="http://schemas.microsoft.com/office/powerpoint/2010/main" val="27287988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Calvin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No one will travel so badly as not daily to make some degree of progress. This, therefore, let us never cease to do, that we may daily advance in the way of the Lord; and let us not despair because of the slender measure of success…Our </a:t>
            </a:r>
            <a:r>
              <a:rPr lang="en-US" sz="3600" i="1" dirty="0" err="1"/>
              <a:t>labour</a:t>
            </a:r>
            <a:r>
              <a:rPr lang="en-US" sz="3600" i="1" dirty="0"/>
              <a:t> is not lost when today is better than yesterday…If during the whole course of our life we seek and follow, we shall at length attain it, when relieved from the infirmity of the flesh we are admitted to the full fellowship of God.</a:t>
            </a:r>
            <a:endParaRPr lang="en-US" sz="3600" dirty="0"/>
          </a:p>
        </p:txBody>
      </p:sp>
    </p:spTree>
    <p:extLst>
      <p:ext uri="{BB962C8B-B14F-4D97-AF65-F5344CB8AC3E}">
        <p14:creationId xmlns:p14="http://schemas.microsoft.com/office/powerpoint/2010/main" val="30597548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 Martyn Lloyd-jones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just"/>
            <a:r>
              <a:rPr lang="en-US" sz="4000" i="1" dirty="0"/>
              <a:t> “They seem to know enough about Christianity to spoil their enjoyment of the world, and yet they do not know enough to feel happy about themselves.” </a:t>
            </a:r>
            <a:endParaRPr lang="en-US" sz="4000" dirty="0"/>
          </a:p>
        </p:txBody>
      </p:sp>
    </p:spTree>
    <p:extLst>
      <p:ext uri="{BB962C8B-B14F-4D97-AF65-F5344CB8AC3E}">
        <p14:creationId xmlns:p14="http://schemas.microsoft.com/office/powerpoint/2010/main" val="14654730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 Martyn Lloyd-jones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401205"/>
          </a:xfrm>
          <a:prstGeom prst="rect">
            <a:avLst/>
          </a:prstGeom>
          <a:noFill/>
        </p:spPr>
        <p:txBody>
          <a:bodyPr wrap="square" rtlCol="0">
            <a:spAutoFit/>
          </a:bodyPr>
          <a:lstStyle/>
          <a:p>
            <a:pPr algn="just"/>
            <a:r>
              <a:rPr lang="en-US" sz="4000" i="1" dirty="0"/>
              <a:t>Such people come often come to me and say that they cannot see the Truth clearly. In their confusion they become desperate and ask, “Why cannot I see? The whole thing is hopeless.” They stop reading their Bible, they stop praying. The devil has discouraged many with lies. Do not listen to him.</a:t>
            </a:r>
            <a:endParaRPr lang="en-US" sz="4000" dirty="0"/>
          </a:p>
        </p:txBody>
      </p:sp>
    </p:spTree>
    <p:extLst>
      <p:ext uri="{BB962C8B-B14F-4D97-AF65-F5344CB8AC3E}">
        <p14:creationId xmlns:p14="http://schemas.microsoft.com/office/powerpoint/2010/main" val="42282480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16:13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446550"/>
          </a:xfrm>
          <a:prstGeom prst="rect">
            <a:avLst/>
          </a:prstGeom>
          <a:noFill/>
        </p:spPr>
        <p:txBody>
          <a:bodyPr wrap="square" rtlCol="0">
            <a:spAutoFit/>
          </a:bodyPr>
          <a:lstStyle/>
          <a:p>
            <a:pPr algn="ctr"/>
            <a:r>
              <a:rPr lang="en-US" sz="4400" i="1" dirty="0"/>
              <a:t>“But when He, the Spirit of truth, comes, He will guide you into all the truth.”</a:t>
            </a:r>
            <a:r>
              <a:rPr lang="en-US" sz="4400" dirty="0"/>
              <a:t> </a:t>
            </a:r>
          </a:p>
        </p:txBody>
      </p:sp>
    </p:spTree>
    <p:extLst>
      <p:ext uri="{BB962C8B-B14F-4D97-AF65-F5344CB8AC3E}">
        <p14:creationId xmlns:p14="http://schemas.microsoft.com/office/powerpoint/2010/main" val="35767144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Samuel Longfellow (hymn writer)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831544"/>
          </a:xfrm>
          <a:prstGeom prst="rect">
            <a:avLst/>
          </a:prstGeom>
          <a:noFill/>
        </p:spPr>
        <p:txBody>
          <a:bodyPr wrap="square" rtlCol="0">
            <a:spAutoFit/>
          </a:bodyPr>
          <a:lstStyle/>
          <a:p>
            <a:pPr algn="ctr"/>
            <a:r>
              <a:rPr lang="en-US" sz="4000" i="1" dirty="0"/>
              <a:t>Holy Spirit, Truth Divine</a:t>
            </a:r>
            <a:endParaRPr lang="en-US" sz="4000" dirty="0"/>
          </a:p>
          <a:p>
            <a:pPr algn="ctr"/>
            <a:r>
              <a:rPr lang="en-US" sz="4000" i="1" dirty="0"/>
              <a:t>Dawn upon this soul of mine,</a:t>
            </a:r>
            <a:endParaRPr lang="en-US" sz="4000" dirty="0"/>
          </a:p>
          <a:p>
            <a:pPr algn="ctr"/>
            <a:r>
              <a:rPr lang="en-US" sz="4000" i="1" dirty="0"/>
              <a:t>Word of God, and inward Light,</a:t>
            </a:r>
            <a:endParaRPr lang="en-US" sz="4000" dirty="0"/>
          </a:p>
          <a:p>
            <a:pPr algn="ctr"/>
            <a:r>
              <a:rPr lang="en-US" sz="4000" i="1" dirty="0"/>
              <a:t>Wake my spirit, clear my sight.</a:t>
            </a:r>
            <a:endParaRPr lang="en-US" sz="4000" dirty="0"/>
          </a:p>
          <a:p>
            <a:r>
              <a:rPr lang="en-US" i="1" dirty="0"/>
              <a:t>,</a:t>
            </a:r>
            <a:endParaRPr lang="en-US" dirty="0"/>
          </a:p>
        </p:txBody>
      </p:sp>
    </p:spTree>
    <p:extLst>
      <p:ext uri="{BB962C8B-B14F-4D97-AF65-F5344CB8AC3E}">
        <p14:creationId xmlns:p14="http://schemas.microsoft.com/office/powerpoint/2010/main" val="15921672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t>Do You Not Yet Understand?</a:t>
            </a:r>
          </a:p>
          <a:p>
            <a:pPr algn="ctr"/>
            <a:r>
              <a:rPr lang="en-US" sz="4000" b="1" dirty="0"/>
              <a:t>Mark 8:10-26</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75752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Scripture Text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400657"/>
          </a:xfrm>
          <a:prstGeom prst="rect">
            <a:avLst/>
          </a:prstGeom>
          <a:noFill/>
        </p:spPr>
        <p:txBody>
          <a:bodyPr wrap="square" rtlCol="0">
            <a:spAutoFit/>
          </a:bodyPr>
          <a:lstStyle/>
          <a:p>
            <a:pPr algn="ctr"/>
            <a:r>
              <a:rPr lang="en-US" sz="3200" i="1" dirty="0"/>
              <a:t>Please turn in your Bibles to:</a:t>
            </a:r>
          </a:p>
          <a:p>
            <a:pPr algn="ctr"/>
            <a:endParaRPr lang="en-US" sz="3200" i="1" dirty="0"/>
          </a:p>
          <a:p>
            <a:pPr algn="ctr"/>
            <a:endParaRPr lang="en-US" sz="3200" i="1" dirty="0"/>
          </a:p>
          <a:p>
            <a:pPr algn="ctr"/>
            <a:r>
              <a:rPr lang="en-US" sz="5400" i="1" dirty="0"/>
              <a:t>Mark 8:10-26</a:t>
            </a:r>
            <a:endParaRPr lang="en-US" sz="54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862322"/>
          </a:xfrm>
          <a:prstGeom prst="rect">
            <a:avLst/>
          </a:prstGeom>
          <a:noFill/>
        </p:spPr>
        <p:txBody>
          <a:bodyPr wrap="square" rtlCol="0">
            <a:spAutoFit/>
          </a:bodyPr>
          <a:lstStyle/>
          <a:p>
            <a:pPr algn="just"/>
            <a:r>
              <a:rPr lang="en-US" sz="3600" i="1" dirty="0"/>
              <a:t>“Had our Lord cast all His miracles in one mold men would have attached undue importance to the manner by which He wrought, and would have superstitiously thought more of it than of the divine power by which the miracle was accomplished.”</a:t>
            </a:r>
            <a:endParaRPr lang="en-US" sz="3600" dirty="0"/>
          </a:p>
        </p:txBody>
      </p:sp>
    </p:spTree>
    <p:extLst>
      <p:ext uri="{BB962C8B-B14F-4D97-AF65-F5344CB8AC3E}">
        <p14:creationId xmlns:p14="http://schemas.microsoft.com/office/powerpoint/2010/main" val="16496375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ctr"/>
            <a:r>
              <a:rPr lang="en-US" sz="3600" b="1" i="1" dirty="0"/>
              <a:t>Spiritual blindness [unbelief] is not only found in those who willfully reject Christ but can also be found in those who claim to be close to Christ.</a:t>
            </a:r>
            <a:r>
              <a:rPr lang="en-US" sz="3600" dirty="0"/>
              <a:t> </a:t>
            </a:r>
          </a:p>
        </p:txBody>
      </p:sp>
    </p:spTree>
    <p:extLst>
      <p:ext uri="{BB962C8B-B14F-4D97-AF65-F5344CB8AC3E}">
        <p14:creationId xmlns:p14="http://schemas.microsoft.com/office/powerpoint/2010/main" val="39294732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pressing question of Mark’s gospel</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646331"/>
          </a:xfrm>
          <a:prstGeom prst="rect">
            <a:avLst/>
          </a:prstGeom>
          <a:noFill/>
        </p:spPr>
        <p:txBody>
          <a:bodyPr wrap="square" rtlCol="0">
            <a:spAutoFit/>
          </a:bodyPr>
          <a:lstStyle/>
          <a:p>
            <a:pPr algn="ctr"/>
            <a:r>
              <a:rPr lang="en-US" sz="3600" b="1" i="1" dirty="0"/>
              <a:t>Who is Jesus Christ?</a:t>
            </a:r>
            <a:endParaRPr lang="en-US" sz="3600" dirty="0"/>
          </a:p>
        </p:txBody>
      </p:sp>
    </p:spTree>
    <p:extLst>
      <p:ext uri="{BB962C8B-B14F-4D97-AF65-F5344CB8AC3E}">
        <p14:creationId xmlns:p14="http://schemas.microsoft.com/office/powerpoint/2010/main" val="20408725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rgbClr val="00B0F0"/>
              </a:buClr>
              <a:buSzPct val="100000"/>
            </a:pPr>
            <a:r>
              <a:rPr lang="en-US" sz="4000" b="1" cap="none" dirty="0">
                <a:solidFill>
                  <a:srgbClr val="00B0F0"/>
                </a:solidFill>
                <a:latin typeface="+mn-lt"/>
              </a:rPr>
              <a:t>Do You Not Yet Understand?</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2616101"/>
          </a:xfrm>
          <a:prstGeom prst="rect">
            <a:avLst/>
          </a:prstGeom>
          <a:noFill/>
        </p:spPr>
        <p:txBody>
          <a:bodyPr wrap="square" rtlCol="0">
            <a:spAutoFit/>
          </a:bodyPr>
          <a:lstStyle/>
          <a:p>
            <a:pPr marL="571500" indent="-571500" algn="just">
              <a:buAutoNum type="romanUcPeriod"/>
            </a:pPr>
            <a:r>
              <a:rPr lang="en-US" sz="4400" b="1" dirty="0"/>
              <a:t>A willful unbelief (8:10-13)</a:t>
            </a:r>
          </a:p>
          <a:p>
            <a:pPr marL="571500" indent="-571500" algn="just">
              <a:buAutoNum type="romanUcPeriod"/>
            </a:pPr>
            <a:r>
              <a:rPr lang="en-US" sz="4400" b="1" dirty="0"/>
              <a:t>A woeful belief (8:14-21)</a:t>
            </a:r>
          </a:p>
          <a:p>
            <a:pPr marL="571500" indent="-571500" algn="just">
              <a:buAutoNum type="romanUcPeriod"/>
            </a:pPr>
            <a:r>
              <a:rPr lang="en-US" sz="4400" b="1" dirty="0"/>
              <a:t>A wonderful demonstration (8:22-26)</a:t>
            </a:r>
          </a:p>
          <a:p>
            <a:pPr marL="571500" indent="-571500" algn="just">
              <a:buAutoNum type="romanUcPeriod"/>
            </a:pPr>
            <a:endParaRPr lang="en-US" sz="3200" b="1"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 Martyn Lloyd-jones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I have no hesitation in asserting again that one of the reasons why the Christian Church counts for so little in the modern world is that so many Christians are in this condition…I believe he dealt with the blind man as He did to give them a picture of themselves. He adopted this technique in the case before us, in order to enable the disciples to see themselves as they were. It goes beyond that, however: it is a permanent lesson always for God’s people.</a:t>
            </a:r>
            <a:endParaRPr lang="en-US" sz="3600" dirty="0"/>
          </a:p>
        </p:txBody>
      </p:sp>
    </p:spTree>
    <p:extLst>
      <p:ext uri="{BB962C8B-B14F-4D97-AF65-F5344CB8AC3E}">
        <p14:creationId xmlns:p14="http://schemas.microsoft.com/office/powerpoint/2010/main" val="28832982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Newton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123658"/>
          </a:xfrm>
          <a:prstGeom prst="rect">
            <a:avLst/>
          </a:prstGeom>
          <a:noFill/>
        </p:spPr>
        <p:txBody>
          <a:bodyPr wrap="square" rtlCol="0">
            <a:spAutoFit/>
          </a:bodyPr>
          <a:lstStyle/>
          <a:p>
            <a:pPr algn="just"/>
            <a:r>
              <a:rPr lang="en-US" sz="4400" i="1" dirty="0"/>
              <a:t>“There are many who stumble in the noon day, not for want of light, but for the want of eyes.” </a:t>
            </a:r>
            <a:endParaRPr lang="en-US" sz="4400" dirty="0"/>
          </a:p>
        </p:txBody>
      </p:sp>
    </p:spTree>
    <p:extLst>
      <p:ext uri="{BB962C8B-B14F-4D97-AF65-F5344CB8AC3E}">
        <p14:creationId xmlns:p14="http://schemas.microsoft.com/office/powerpoint/2010/main" val="2748908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William </a:t>
            </a:r>
            <a:r>
              <a:rPr lang="en-US" sz="3600" b="1" dirty="0" err="1">
                <a:solidFill>
                  <a:srgbClr val="00B0F0"/>
                </a:solidFill>
              </a:rPr>
              <a:t>cowper</a:t>
            </a:r>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ctr"/>
            <a:r>
              <a:rPr lang="en-US" sz="4000" i="1" dirty="0"/>
              <a:t>There is a fountain filled with blood</a:t>
            </a:r>
            <a:br>
              <a:rPr lang="en-US" sz="4000" i="1" dirty="0"/>
            </a:br>
            <a:r>
              <a:rPr lang="en-US" sz="4000" i="1" dirty="0"/>
              <a:t>Drawn from Immanuel's veins;</a:t>
            </a:r>
            <a:br>
              <a:rPr lang="en-US" sz="4000" i="1" dirty="0"/>
            </a:br>
            <a:r>
              <a:rPr lang="en-US" sz="4000" i="1" dirty="0"/>
              <a:t>And sinners, plunged beneath that flood,</a:t>
            </a:r>
            <a:br>
              <a:rPr lang="en-US" sz="4000" i="1" dirty="0"/>
            </a:br>
            <a:r>
              <a:rPr lang="en-US" sz="4000" i="1" dirty="0"/>
              <a:t>Lose all their guilty stains:</a:t>
            </a:r>
            <a:br>
              <a:rPr lang="en-US" sz="4000" i="1" dirty="0"/>
            </a:br>
            <a:endParaRPr lang="en-US" sz="4000" dirty="0"/>
          </a:p>
          <a:p>
            <a:pPr algn="ctr"/>
            <a:r>
              <a:rPr lang="en-US" sz="4000" i="1" dirty="0"/>
              <a:t>The dying thief rejoiced to see</a:t>
            </a:r>
            <a:br>
              <a:rPr lang="en-US" sz="4000" i="1" dirty="0"/>
            </a:br>
            <a:r>
              <a:rPr lang="en-US" sz="4000" i="1" dirty="0"/>
              <a:t>That fountain in his day;</a:t>
            </a:r>
            <a:br>
              <a:rPr lang="en-US" sz="4000" i="1" dirty="0"/>
            </a:br>
            <a:r>
              <a:rPr lang="en-US" sz="4000" i="1" dirty="0"/>
              <a:t>And there may I, though vile as he,</a:t>
            </a:r>
            <a:br>
              <a:rPr lang="en-US" sz="4000" i="1" dirty="0"/>
            </a:br>
            <a:r>
              <a:rPr lang="en-US" sz="4000" i="1" dirty="0"/>
              <a:t>Wash all my sins away:</a:t>
            </a:r>
            <a:endParaRPr lang="en-US" sz="4000" dirty="0"/>
          </a:p>
        </p:txBody>
      </p:sp>
    </p:spTree>
    <p:extLst>
      <p:ext uri="{BB962C8B-B14F-4D97-AF65-F5344CB8AC3E}">
        <p14:creationId xmlns:p14="http://schemas.microsoft.com/office/powerpoint/2010/main" val="38581847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5132</TotalTime>
  <Words>712</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122</cp:revision>
  <cp:lastPrinted>2019-02-16T16:33:52Z</cp:lastPrinted>
  <dcterms:created xsi:type="dcterms:W3CDTF">2018-07-19T20:40:08Z</dcterms:created>
  <dcterms:modified xsi:type="dcterms:W3CDTF">2019-06-15T19:40:37Z</dcterms:modified>
</cp:coreProperties>
</file>