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917E-62DD-4B5B-931F-0D229E2EE1D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10E-1E6A-4012-A044-99637CC5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917E-62DD-4B5B-931F-0D229E2EE1D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10E-1E6A-4012-A044-99637CC5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9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917E-62DD-4B5B-931F-0D229E2EE1D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10E-1E6A-4012-A044-99637CC5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48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917E-62DD-4B5B-931F-0D229E2EE1D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10E-1E6A-4012-A044-99637CC5936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9290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917E-62DD-4B5B-931F-0D229E2EE1D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10E-1E6A-4012-A044-99637CC5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77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917E-62DD-4B5B-931F-0D229E2EE1D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10E-1E6A-4012-A044-99637CC5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27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917E-62DD-4B5B-931F-0D229E2EE1D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10E-1E6A-4012-A044-99637CC5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70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917E-62DD-4B5B-931F-0D229E2EE1D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10E-1E6A-4012-A044-99637CC5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917E-62DD-4B5B-931F-0D229E2EE1D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10E-1E6A-4012-A044-99637CC5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7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917E-62DD-4B5B-931F-0D229E2EE1D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10E-1E6A-4012-A044-99637CC5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4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917E-62DD-4B5B-931F-0D229E2EE1D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10E-1E6A-4012-A044-99637CC5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917E-62DD-4B5B-931F-0D229E2EE1D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10E-1E6A-4012-A044-99637CC5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7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917E-62DD-4B5B-931F-0D229E2EE1D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10E-1E6A-4012-A044-99637CC5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4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917E-62DD-4B5B-931F-0D229E2EE1D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10E-1E6A-4012-A044-99637CC5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3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917E-62DD-4B5B-931F-0D229E2EE1D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10E-1E6A-4012-A044-99637CC5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6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917E-62DD-4B5B-931F-0D229E2EE1D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10E-1E6A-4012-A044-99637CC5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1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917E-62DD-4B5B-931F-0D229E2EE1D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210E-1E6A-4012-A044-99637CC5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0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A08917E-62DD-4B5B-931F-0D229E2EE1D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C210E-1E6A-4012-A044-99637CC59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798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4BD673-EFC0-47D4-BC75-A3405D4B9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505" y="623571"/>
            <a:ext cx="10260990" cy="3523885"/>
          </a:xfrm>
        </p:spPr>
        <p:txBody>
          <a:bodyPr>
            <a:normAutofit/>
          </a:bodyPr>
          <a:lstStyle/>
          <a:p>
            <a:pPr algn="ctr"/>
            <a:r>
              <a:rPr lang="en-US" sz="8000">
                <a:solidFill>
                  <a:srgbClr val="FFFFFF"/>
                </a:solidFill>
              </a:rPr>
              <a:t>Psalm 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C8864-7F57-447F-9CC3-D32BA248B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505" y="4777380"/>
            <a:ext cx="10260990" cy="1209763"/>
          </a:xfrm>
        </p:spPr>
        <p:txBody>
          <a:bodyPr>
            <a:norm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Luke Godfrey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Hope community Bible Church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June 9</a:t>
            </a:r>
            <a:r>
              <a:rPr lang="en-US" sz="16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17350968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6707E1-70EF-44B6-B94B-23A003353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  <a:latin typeface="Trebuchet MS" panose="020B0603020202020204" pitchFamily="34" charset="0"/>
              </a:rPr>
              <a:t>Psalm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99979-85CC-452D-ABBD-DD66E52DD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674" y="2286162"/>
            <a:ext cx="10762652" cy="4395151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latin typeface="Trebuchet MS" panose="020B0603020202020204" pitchFamily="34" charset="0"/>
              </a:rPr>
              <a:t>For the choir director; upon an eight-stringed lyre. A Psalm of David.</a:t>
            </a:r>
          </a:p>
          <a:p>
            <a:r>
              <a:rPr lang="en-US" sz="2800" b="1" baseline="30000" dirty="0">
                <a:latin typeface="Trebuchet MS" panose="020B0603020202020204" pitchFamily="34" charset="0"/>
              </a:rPr>
              <a:t>1</a:t>
            </a:r>
            <a:r>
              <a:rPr lang="en-US" sz="2800" b="1" dirty="0">
                <a:latin typeface="Trebuchet MS" panose="020B0603020202020204" pitchFamily="34" charset="0"/>
              </a:rPr>
              <a:t> </a:t>
            </a:r>
            <a:r>
              <a:rPr lang="en-US" sz="2800" dirty="0">
                <a:latin typeface="Trebuchet MS" panose="020B0603020202020204" pitchFamily="34" charset="0"/>
              </a:rPr>
              <a:t>Help, </a:t>
            </a:r>
            <a:r>
              <a:rPr lang="en-US" sz="2800" cap="small" dirty="0">
                <a:latin typeface="Trebuchet MS" panose="020B0603020202020204" pitchFamily="34" charset="0"/>
              </a:rPr>
              <a:t>Lord</a:t>
            </a:r>
            <a:r>
              <a:rPr lang="en-US" sz="2800" dirty="0">
                <a:latin typeface="Trebuchet MS" panose="020B0603020202020204" pitchFamily="34" charset="0"/>
              </a:rPr>
              <a:t>, for the godly man ceases to be,</a:t>
            </a:r>
            <a:br>
              <a:rPr lang="en-US" sz="2800" dirty="0">
                <a:latin typeface="Trebuchet MS" panose="020B0603020202020204" pitchFamily="34" charset="0"/>
              </a:rPr>
            </a:br>
            <a:r>
              <a:rPr lang="en-US" sz="2800" dirty="0">
                <a:latin typeface="Trebuchet MS" panose="020B0603020202020204" pitchFamily="34" charset="0"/>
              </a:rPr>
              <a:t>For the faithful disappear from among the sons of men.</a:t>
            </a:r>
            <a:br>
              <a:rPr lang="en-US" sz="2800" dirty="0">
                <a:latin typeface="Trebuchet MS" panose="020B0603020202020204" pitchFamily="34" charset="0"/>
              </a:rPr>
            </a:br>
            <a:r>
              <a:rPr lang="en-US" sz="2800" b="1" baseline="30000" dirty="0">
                <a:latin typeface="Trebuchet MS" panose="020B0603020202020204" pitchFamily="34" charset="0"/>
              </a:rPr>
              <a:t>2</a:t>
            </a:r>
            <a:r>
              <a:rPr lang="en-US" sz="2800" baseline="30000" dirty="0">
                <a:latin typeface="Trebuchet MS" panose="020B0603020202020204" pitchFamily="34" charset="0"/>
              </a:rPr>
              <a:t> </a:t>
            </a:r>
            <a:r>
              <a:rPr lang="en-US" sz="2800" dirty="0">
                <a:latin typeface="Trebuchet MS" panose="020B0603020202020204" pitchFamily="34" charset="0"/>
              </a:rPr>
              <a:t>They speak falsehood to one another;</a:t>
            </a:r>
            <a:br>
              <a:rPr lang="en-US" sz="2800" dirty="0">
                <a:latin typeface="Trebuchet MS" panose="020B0603020202020204" pitchFamily="34" charset="0"/>
              </a:rPr>
            </a:br>
            <a:r>
              <a:rPr lang="en-US" sz="2800" dirty="0">
                <a:latin typeface="Trebuchet MS" panose="020B0603020202020204" pitchFamily="34" charset="0"/>
              </a:rPr>
              <a:t>With flattering lips and with a double heart they speak.</a:t>
            </a:r>
            <a:br>
              <a:rPr lang="en-US" sz="2800" dirty="0">
                <a:latin typeface="Trebuchet MS" panose="020B0603020202020204" pitchFamily="34" charset="0"/>
              </a:rPr>
            </a:br>
            <a:r>
              <a:rPr lang="en-US" sz="2800" b="1" baseline="30000" dirty="0">
                <a:latin typeface="Trebuchet MS" panose="020B0603020202020204" pitchFamily="34" charset="0"/>
              </a:rPr>
              <a:t>3</a:t>
            </a:r>
            <a:r>
              <a:rPr lang="en-US" sz="2800" baseline="30000" dirty="0">
                <a:latin typeface="Trebuchet MS" panose="020B0603020202020204" pitchFamily="34" charset="0"/>
              </a:rPr>
              <a:t> </a:t>
            </a:r>
            <a:r>
              <a:rPr lang="en-US" sz="2800" dirty="0">
                <a:latin typeface="Trebuchet MS" panose="020B0603020202020204" pitchFamily="34" charset="0"/>
              </a:rPr>
              <a:t>May the </a:t>
            </a:r>
            <a:r>
              <a:rPr lang="en-US" sz="2800" cap="small" dirty="0">
                <a:latin typeface="Trebuchet MS" panose="020B0603020202020204" pitchFamily="34" charset="0"/>
              </a:rPr>
              <a:t>Lord</a:t>
            </a:r>
            <a:r>
              <a:rPr lang="en-US" sz="2800" dirty="0">
                <a:latin typeface="Trebuchet MS" panose="020B0603020202020204" pitchFamily="34" charset="0"/>
              </a:rPr>
              <a:t> cut off all flattering lips,</a:t>
            </a:r>
            <a:br>
              <a:rPr lang="en-US" sz="2800" dirty="0">
                <a:latin typeface="Trebuchet MS" panose="020B0603020202020204" pitchFamily="34" charset="0"/>
              </a:rPr>
            </a:br>
            <a:r>
              <a:rPr lang="en-US" sz="2800" dirty="0">
                <a:latin typeface="Trebuchet MS" panose="020B0603020202020204" pitchFamily="34" charset="0"/>
              </a:rPr>
              <a:t>The tongue that speaks great things;</a:t>
            </a:r>
            <a:br>
              <a:rPr lang="en-US" sz="2800" dirty="0">
                <a:latin typeface="Trebuchet MS" panose="020B0603020202020204" pitchFamily="34" charset="0"/>
              </a:rPr>
            </a:br>
            <a:r>
              <a:rPr lang="en-US" sz="2800" b="1" baseline="30000" dirty="0">
                <a:latin typeface="Trebuchet MS" panose="020B0603020202020204" pitchFamily="34" charset="0"/>
              </a:rPr>
              <a:t>4</a:t>
            </a:r>
            <a:r>
              <a:rPr lang="en-US" sz="2800" baseline="30000" dirty="0">
                <a:latin typeface="Trebuchet MS" panose="020B0603020202020204" pitchFamily="34" charset="0"/>
              </a:rPr>
              <a:t> </a:t>
            </a:r>
            <a:r>
              <a:rPr lang="en-US" sz="2800" dirty="0">
                <a:latin typeface="Trebuchet MS" panose="020B0603020202020204" pitchFamily="34" charset="0"/>
              </a:rPr>
              <a:t>Who have said, “With our tongue we will prevail;</a:t>
            </a:r>
            <a:br>
              <a:rPr lang="en-US" sz="2800" dirty="0">
                <a:latin typeface="Trebuchet MS" panose="020B0603020202020204" pitchFamily="34" charset="0"/>
              </a:rPr>
            </a:br>
            <a:r>
              <a:rPr lang="en-US" sz="2800" dirty="0">
                <a:latin typeface="Trebuchet MS" panose="020B0603020202020204" pitchFamily="34" charset="0"/>
              </a:rPr>
              <a:t>Our lips are our own; who is lord over us?”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01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6707E1-70EF-44B6-B94B-23A003353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  <a:latin typeface="Trebuchet MS" panose="020B0603020202020204" pitchFamily="34" charset="0"/>
              </a:rPr>
              <a:t>Psalm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99979-85CC-452D-ABBD-DD66E52DD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674" y="2305966"/>
            <a:ext cx="10762652" cy="4395151"/>
          </a:xfrm>
        </p:spPr>
        <p:txBody>
          <a:bodyPr>
            <a:noAutofit/>
          </a:bodyPr>
          <a:lstStyle/>
          <a:p>
            <a:r>
              <a:rPr lang="en-US" sz="2800" b="1" baseline="30000" dirty="0">
                <a:latin typeface="Trebuchet MS" panose="020B0603020202020204" pitchFamily="34" charset="0"/>
              </a:rPr>
              <a:t>5</a:t>
            </a:r>
            <a:r>
              <a:rPr lang="en-US" sz="2800" dirty="0">
                <a:latin typeface="Trebuchet MS" panose="020B0603020202020204" pitchFamily="34" charset="0"/>
              </a:rPr>
              <a:t> “Because of the devastation of the afflicted, because of the groaning of the needy, </a:t>
            </a:r>
            <a:br>
              <a:rPr lang="en-US" sz="2800" dirty="0">
                <a:latin typeface="Trebuchet MS" panose="020B0603020202020204" pitchFamily="34" charset="0"/>
              </a:rPr>
            </a:br>
            <a:r>
              <a:rPr lang="en-US" sz="2800" dirty="0">
                <a:latin typeface="Trebuchet MS" panose="020B0603020202020204" pitchFamily="34" charset="0"/>
              </a:rPr>
              <a:t>Now I will arise,” says the Lord; “I will set him in the safety for which he longs.”</a:t>
            </a:r>
            <a:br>
              <a:rPr lang="en-US" sz="2800" dirty="0">
                <a:latin typeface="Trebuchet MS" panose="020B0603020202020204" pitchFamily="34" charset="0"/>
              </a:rPr>
            </a:br>
            <a:r>
              <a:rPr lang="en-US" sz="2800" b="1" baseline="30000" dirty="0">
                <a:latin typeface="Trebuchet MS" panose="020B0603020202020204" pitchFamily="34" charset="0"/>
              </a:rPr>
              <a:t>6</a:t>
            </a:r>
            <a:r>
              <a:rPr lang="en-US" sz="2800" dirty="0">
                <a:latin typeface="Trebuchet MS" panose="020B0603020202020204" pitchFamily="34" charset="0"/>
              </a:rPr>
              <a:t> The words of the Lord are pure words;</a:t>
            </a:r>
            <a:br>
              <a:rPr lang="en-US" sz="2800" dirty="0">
                <a:latin typeface="Trebuchet MS" panose="020B0603020202020204" pitchFamily="34" charset="0"/>
              </a:rPr>
            </a:br>
            <a:r>
              <a:rPr lang="en-US" sz="2800" dirty="0">
                <a:latin typeface="Trebuchet MS" panose="020B0603020202020204" pitchFamily="34" charset="0"/>
              </a:rPr>
              <a:t>As silver tried in a furnace on the earth, refined seven times.</a:t>
            </a:r>
            <a:br>
              <a:rPr lang="en-US" sz="2800" dirty="0">
                <a:latin typeface="Trebuchet MS" panose="020B0603020202020204" pitchFamily="34" charset="0"/>
              </a:rPr>
            </a:br>
            <a:r>
              <a:rPr lang="en-US" sz="2800" b="1" baseline="30000" dirty="0">
                <a:latin typeface="Trebuchet MS" panose="020B0603020202020204" pitchFamily="34" charset="0"/>
              </a:rPr>
              <a:t>7</a:t>
            </a:r>
            <a:r>
              <a:rPr lang="en-US" sz="2800" dirty="0">
                <a:latin typeface="Trebuchet MS" panose="020B0603020202020204" pitchFamily="34" charset="0"/>
              </a:rPr>
              <a:t> You, O Lord, will keep them;</a:t>
            </a:r>
            <a:br>
              <a:rPr lang="en-US" sz="2800" dirty="0">
                <a:latin typeface="Trebuchet MS" panose="020B0603020202020204" pitchFamily="34" charset="0"/>
              </a:rPr>
            </a:br>
            <a:r>
              <a:rPr lang="en-US" sz="2800" dirty="0">
                <a:latin typeface="Trebuchet MS" panose="020B0603020202020204" pitchFamily="34" charset="0"/>
              </a:rPr>
              <a:t>You will preserve him from this generation forever.</a:t>
            </a:r>
            <a:br>
              <a:rPr lang="en-US" sz="2800" dirty="0">
                <a:latin typeface="Trebuchet MS" panose="020B0603020202020204" pitchFamily="34" charset="0"/>
              </a:rPr>
            </a:br>
            <a:r>
              <a:rPr lang="en-US" sz="2800" b="1" baseline="30000" dirty="0">
                <a:latin typeface="Trebuchet MS" panose="020B0603020202020204" pitchFamily="34" charset="0"/>
              </a:rPr>
              <a:t>8</a:t>
            </a:r>
            <a:r>
              <a:rPr lang="en-US" sz="2800" dirty="0">
                <a:latin typeface="Trebuchet MS" panose="020B0603020202020204" pitchFamily="34" charset="0"/>
              </a:rPr>
              <a:t> The wicked strut about on every side</a:t>
            </a:r>
            <a:br>
              <a:rPr lang="en-US" sz="2800" dirty="0">
                <a:latin typeface="Trebuchet MS" panose="020B0603020202020204" pitchFamily="34" charset="0"/>
              </a:rPr>
            </a:br>
            <a:r>
              <a:rPr lang="en-US" sz="2800" dirty="0">
                <a:latin typeface="Trebuchet MS" panose="020B0603020202020204" pitchFamily="34" charset="0"/>
              </a:rPr>
              <a:t>When vileness is exalted among the sons of men.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5505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74</TotalTime>
  <Words>31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Trebuchet MS</vt:lpstr>
      <vt:lpstr>Wingdings 3</vt:lpstr>
      <vt:lpstr>Ion</vt:lpstr>
      <vt:lpstr>Psalm 12</vt:lpstr>
      <vt:lpstr>Psalm 12</vt:lpstr>
      <vt:lpstr>Psalm 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12</dc:title>
  <dc:creator> </dc:creator>
  <cp:lastModifiedBy> </cp:lastModifiedBy>
  <cp:revision>2</cp:revision>
  <dcterms:created xsi:type="dcterms:W3CDTF">2019-06-09T22:41:03Z</dcterms:created>
  <dcterms:modified xsi:type="dcterms:W3CDTF">2019-06-09T23:55:34Z</dcterms:modified>
</cp:coreProperties>
</file>