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516" r:id="rId4"/>
    <p:sldId id="504" r:id="rId5"/>
    <p:sldId id="486" r:id="rId6"/>
    <p:sldId id="517" r:id="rId7"/>
    <p:sldId id="391" r:id="rId8"/>
    <p:sldId id="505" r:id="rId9"/>
    <p:sldId id="518" r:id="rId10"/>
    <p:sldId id="506" r:id="rId11"/>
    <p:sldId id="519" r:id="rId12"/>
    <p:sldId id="520" r:id="rId13"/>
    <p:sldId id="521" r:id="rId14"/>
    <p:sldId id="508" r:id="rId15"/>
    <p:sldId id="522" r:id="rId16"/>
    <p:sldId id="523" r:id="rId17"/>
    <p:sldId id="524" r:id="rId18"/>
    <p:sldId id="525" r:id="rId19"/>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461E"/>
    <a:srgbClr val="222222"/>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5/11/2019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5/11/2019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5/11/2019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5/11/2019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5/11/2019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5/11/2019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5/11/2019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5/11/2019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5/11/2019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5/11/2019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t>What Makes Faith Great?</a:t>
            </a:r>
          </a:p>
          <a:p>
            <a:pPr algn="ctr"/>
            <a:r>
              <a:rPr lang="en-US" sz="4000" b="1" dirty="0"/>
              <a:t>Mark 7:24-30</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cap="none" dirty="0">
                <a:solidFill>
                  <a:srgbClr val="00B0F0"/>
                </a:solidFill>
                <a:latin typeface="+mn-lt"/>
              </a:rPr>
              <a:t>A Mother’s Resolve (7:26-28)</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2062103"/>
          </a:xfrm>
          <a:prstGeom prst="rect">
            <a:avLst/>
          </a:prstGeom>
          <a:noFill/>
        </p:spPr>
        <p:txBody>
          <a:bodyPr wrap="square" rtlCol="0">
            <a:spAutoFit/>
          </a:bodyPr>
          <a:lstStyle/>
          <a:p>
            <a:pPr marL="514350" indent="-514350" algn="just">
              <a:buAutoNum type="alphaUcPeriod"/>
            </a:pPr>
            <a:r>
              <a:rPr lang="en-US" sz="3200" b="1" dirty="0"/>
              <a:t>The difficulties for faith (26-27)</a:t>
            </a:r>
          </a:p>
          <a:p>
            <a:pPr marL="971550" lvl="1" indent="-514350" algn="just">
              <a:buFont typeface="+mj-lt"/>
              <a:buAutoNum type="arabicPeriod"/>
            </a:pPr>
            <a:r>
              <a:rPr lang="en-US" sz="3200" b="1" dirty="0"/>
              <a:t>Racism (7:26; Matthew 15:22)</a:t>
            </a:r>
          </a:p>
          <a:p>
            <a:pPr marL="971550" lvl="1" indent="-514350" algn="just">
              <a:buFont typeface="+mj-lt"/>
              <a:buAutoNum type="arabicPeriod"/>
            </a:pPr>
            <a:r>
              <a:rPr lang="en-US" sz="3200" b="1" dirty="0"/>
              <a:t>Religion (Matthew 15:23)</a:t>
            </a:r>
          </a:p>
          <a:p>
            <a:pPr marL="971550" lvl="1" indent="-514350" algn="just">
              <a:buFont typeface="+mj-lt"/>
              <a:buAutoNum type="arabicPeriod"/>
            </a:pPr>
            <a:r>
              <a:rPr lang="en-US" sz="3200" b="1" dirty="0"/>
              <a:t>Rejection (7:26)</a:t>
            </a:r>
            <a:endParaRPr lang="en-US" sz="3200" dirty="0"/>
          </a:p>
        </p:txBody>
      </p:sp>
    </p:spTree>
    <p:extLst>
      <p:ext uri="{BB962C8B-B14F-4D97-AF65-F5344CB8AC3E}">
        <p14:creationId xmlns:p14="http://schemas.microsoft.com/office/powerpoint/2010/main" val="36708607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6:37</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938992"/>
          </a:xfrm>
          <a:prstGeom prst="rect">
            <a:avLst/>
          </a:prstGeom>
          <a:noFill/>
        </p:spPr>
        <p:txBody>
          <a:bodyPr wrap="square" rtlCol="0">
            <a:spAutoFit/>
          </a:bodyPr>
          <a:lstStyle/>
          <a:p>
            <a:pPr algn="just"/>
            <a:r>
              <a:rPr lang="en-US" sz="4000" i="1" dirty="0"/>
              <a:t>“All that the Father gives Me will come to Me, and the one who comes to Me I will certainly not cast out.” </a:t>
            </a:r>
            <a:endParaRPr lang="en-US" sz="4000" dirty="0"/>
          </a:p>
        </p:txBody>
      </p:sp>
    </p:spTree>
    <p:extLst>
      <p:ext uri="{BB962C8B-B14F-4D97-AF65-F5344CB8AC3E}">
        <p14:creationId xmlns:p14="http://schemas.microsoft.com/office/powerpoint/2010/main" val="304242480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cap="none" dirty="0">
                <a:solidFill>
                  <a:srgbClr val="00B0F0"/>
                </a:solidFill>
                <a:latin typeface="+mn-lt"/>
              </a:rPr>
              <a:t>A Mother’s Resolve (7:26-28)</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3046988"/>
          </a:xfrm>
          <a:prstGeom prst="rect">
            <a:avLst/>
          </a:prstGeom>
          <a:noFill/>
        </p:spPr>
        <p:txBody>
          <a:bodyPr wrap="square" rtlCol="0">
            <a:spAutoFit/>
          </a:bodyPr>
          <a:lstStyle/>
          <a:p>
            <a:pPr marL="514350" indent="-514350" algn="just">
              <a:buAutoNum type="alphaUcPeriod"/>
            </a:pPr>
            <a:r>
              <a:rPr lang="en-US" sz="3200" b="1" dirty="0"/>
              <a:t>The difficulties for faith (26)</a:t>
            </a:r>
          </a:p>
          <a:p>
            <a:pPr marL="971550" lvl="1" indent="-514350" algn="just">
              <a:buFont typeface="+mj-lt"/>
              <a:buAutoNum type="arabicPeriod"/>
            </a:pPr>
            <a:r>
              <a:rPr lang="en-US" sz="3200" b="1" dirty="0"/>
              <a:t>Racism (7:26; Matthew 15:22)</a:t>
            </a:r>
          </a:p>
          <a:p>
            <a:pPr marL="971550" lvl="1" indent="-514350" algn="just">
              <a:buFont typeface="+mj-lt"/>
              <a:buAutoNum type="arabicPeriod"/>
            </a:pPr>
            <a:r>
              <a:rPr lang="en-US" sz="3200" b="1" dirty="0"/>
              <a:t>Religion (Matthew 15:23)</a:t>
            </a:r>
          </a:p>
          <a:p>
            <a:pPr marL="971550" lvl="1" indent="-514350" algn="just">
              <a:buFont typeface="+mj-lt"/>
              <a:buAutoNum type="arabicPeriod"/>
            </a:pPr>
            <a:r>
              <a:rPr lang="en-US" sz="3200" b="1" dirty="0"/>
              <a:t>Rejection (7:26)</a:t>
            </a:r>
          </a:p>
          <a:p>
            <a:pPr marL="514350" indent="-514350" algn="just">
              <a:buFont typeface="+mj-lt"/>
              <a:buAutoNum type="alphaUcPeriod"/>
            </a:pPr>
            <a:r>
              <a:rPr lang="en-US" sz="3200" b="1" dirty="0"/>
              <a:t>The design of faith (27) - hopeful</a:t>
            </a:r>
          </a:p>
          <a:p>
            <a:pPr marL="514350" indent="-514350" algn="just">
              <a:buFont typeface="+mj-lt"/>
              <a:buAutoNum type="alphaUcPeriod"/>
            </a:pPr>
            <a:r>
              <a:rPr lang="en-US" sz="3200" b="1" dirty="0"/>
              <a:t>The duty of faith (28) - relentless</a:t>
            </a:r>
            <a:endParaRPr lang="en-US" sz="3200" dirty="0"/>
          </a:p>
        </p:txBody>
      </p:sp>
    </p:spTree>
    <p:extLst>
      <p:ext uri="{BB962C8B-B14F-4D97-AF65-F5344CB8AC3E}">
        <p14:creationId xmlns:p14="http://schemas.microsoft.com/office/powerpoint/2010/main" val="4334015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75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7:7-8</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785652"/>
          </a:xfrm>
          <a:prstGeom prst="rect">
            <a:avLst/>
          </a:prstGeom>
          <a:noFill/>
        </p:spPr>
        <p:txBody>
          <a:bodyPr wrap="square" rtlCol="0">
            <a:spAutoFit/>
          </a:bodyPr>
          <a:lstStyle/>
          <a:p>
            <a:pPr algn="just"/>
            <a:r>
              <a:rPr lang="en-US" sz="4000" i="1" dirty="0"/>
              <a:t>“Ask [and keep on asking], and it will be given to you; seek [and keep on seeking], and you will find; knock [and keep on knocking], and it will be opened to you. For everyone who asks receives, and he who seeks finds, and to him who knocks it will be opened.”</a:t>
            </a:r>
            <a:r>
              <a:rPr lang="en-US" sz="4000" dirty="0"/>
              <a:t> </a:t>
            </a:r>
          </a:p>
        </p:txBody>
      </p:sp>
    </p:spTree>
    <p:extLst>
      <p:ext uri="{BB962C8B-B14F-4D97-AF65-F5344CB8AC3E}">
        <p14:creationId xmlns:p14="http://schemas.microsoft.com/office/powerpoint/2010/main" val="27339644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4000" b="1" cap="none" dirty="0">
                <a:solidFill>
                  <a:srgbClr val="00B0F0"/>
                </a:solidFill>
                <a:latin typeface="+mn-lt"/>
              </a:rPr>
              <a:t>A Mother’s Reward (7:29-30)</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1077218"/>
          </a:xfrm>
          <a:prstGeom prst="rect">
            <a:avLst/>
          </a:prstGeom>
          <a:noFill/>
        </p:spPr>
        <p:txBody>
          <a:bodyPr wrap="square" rtlCol="0">
            <a:spAutoFit/>
          </a:bodyPr>
          <a:lstStyle/>
          <a:p>
            <a:pPr marL="514350" indent="-514350" algn="just">
              <a:buAutoNum type="alphaUcPeriod"/>
            </a:pPr>
            <a:r>
              <a:rPr lang="en-US" sz="3200" b="1" dirty="0"/>
              <a:t>Jesus responds to her faith (29a; Matthew 15:28)</a:t>
            </a:r>
          </a:p>
          <a:p>
            <a:pPr marL="514350" indent="-514350" algn="just">
              <a:buAutoNum type="alphaUcPeriod"/>
            </a:pPr>
            <a:r>
              <a:rPr lang="en-US" sz="3200" b="1" dirty="0"/>
              <a:t>Jesus rewards her faith (29b-30)</a:t>
            </a:r>
          </a:p>
        </p:txBody>
      </p:sp>
    </p:spTree>
    <p:extLst>
      <p:ext uri="{BB962C8B-B14F-4D97-AF65-F5344CB8AC3E}">
        <p14:creationId xmlns:p14="http://schemas.microsoft.com/office/powerpoint/2010/main" val="41395012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75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Isaiah 42:1-3</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4524315"/>
          </a:xfrm>
          <a:prstGeom prst="rect">
            <a:avLst/>
          </a:prstGeom>
          <a:noFill/>
        </p:spPr>
        <p:txBody>
          <a:bodyPr wrap="square" rtlCol="0">
            <a:spAutoFit/>
          </a:bodyPr>
          <a:lstStyle/>
          <a:p>
            <a:pPr algn="just"/>
            <a:r>
              <a:rPr lang="en-US" sz="3600" i="1" dirty="0"/>
              <a:t>“1 Behold, My Servant, whom I uphold; My chosen one in whom My soul delights. I have put My Spirit upon Him; He will bring forth justice to the nations. 2 He will not cry out or raise His voice, Nor make His voice heard in the street. 3 A bruised reed He will not break And a dimly burning wick He will not extinguish; He will faithfully bring forth justice [do what is right].”</a:t>
            </a:r>
            <a:r>
              <a:rPr lang="en-US" sz="3600" dirty="0"/>
              <a:t> </a:t>
            </a:r>
          </a:p>
        </p:txBody>
      </p:sp>
    </p:spTree>
    <p:extLst>
      <p:ext uri="{BB962C8B-B14F-4D97-AF65-F5344CB8AC3E}">
        <p14:creationId xmlns:p14="http://schemas.microsoft.com/office/powerpoint/2010/main" val="32350029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Corinthians 15:58</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754326"/>
          </a:xfrm>
          <a:prstGeom prst="rect">
            <a:avLst/>
          </a:prstGeom>
          <a:noFill/>
        </p:spPr>
        <p:txBody>
          <a:bodyPr wrap="square" rtlCol="0">
            <a:spAutoFit/>
          </a:bodyPr>
          <a:lstStyle/>
          <a:p>
            <a:pPr algn="just"/>
            <a:r>
              <a:rPr lang="en-US" sz="3600" i="1" dirty="0"/>
              <a:t>Therefore, my beloved brethren, be steadfast, immovable, always abounding in the work of the Lord, knowing that your toil is not in vain in the Lord.</a:t>
            </a:r>
          </a:p>
        </p:txBody>
      </p:sp>
    </p:spTree>
    <p:extLst>
      <p:ext uri="{BB962C8B-B14F-4D97-AF65-F5344CB8AC3E}">
        <p14:creationId xmlns:p14="http://schemas.microsoft.com/office/powerpoint/2010/main" val="40270062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15:28</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446550"/>
          </a:xfrm>
          <a:prstGeom prst="rect">
            <a:avLst/>
          </a:prstGeom>
          <a:noFill/>
        </p:spPr>
        <p:txBody>
          <a:bodyPr wrap="square" rtlCol="0">
            <a:spAutoFit/>
          </a:bodyPr>
          <a:lstStyle/>
          <a:p>
            <a:pPr algn="just"/>
            <a:r>
              <a:rPr lang="en-US" sz="4400" i="1" dirty="0"/>
              <a:t>“O woman, your faith is great; it shall be done for you as you wish”</a:t>
            </a:r>
            <a:r>
              <a:rPr lang="en-US" sz="4400" dirty="0"/>
              <a:t> </a:t>
            </a:r>
            <a:endParaRPr lang="en-US" sz="4400" i="1" dirty="0"/>
          </a:p>
        </p:txBody>
      </p:sp>
    </p:spTree>
    <p:extLst>
      <p:ext uri="{BB962C8B-B14F-4D97-AF65-F5344CB8AC3E}">
        <p14:creationId xmlns:p14="http://schemas.microsoft.com/office/powerpoint/2010/main" val="34170376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t>What Makes Faith Great?</a:t>
            </a:r>
          </a:p>
          <a:p>
            <a:pPr algn="ctr"/>
            <a:r>
              <a:rPr lang="en-US" sz="4000" b="1" dirty="0"/>
              <a:t>Mark 7:24-30</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5780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7:24-26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078313"/>
          </a:xfrm>
          <a:prstGeom prst="rect">
            <a:avLst/>
          </a:prstGeom>
          <a:noFill/>
        </p:spPr>
        <p:txBody>
          <a:bodyPr wrap="square" rtlCol="0">
            <a:spAutoFit/>
          </a:bodyPr>
          <a:lstStyle/>
          <a:p>
            <a:pPr algn="just"/>
            <a:r>
              <a:rPr lang="en-US" sz="3600" i="1" dirty="0"/>
              <a:t>24 Jesus got up and went away from there to the region of Tyre. And when He had entered a house, He wanted no one to know of it; yet He could not escape notice. 25 But after hearing of Him, a woman whose little daughter had an unclean spirit immediately came and fell at His feet. 26 Now the woman was a Gentile, of the Syrophoenician race. And she kept asking Him to cast the demon out of her daughter. </a:t>
            </a:r>
            <a:endParaRPr lang="en-US" sz="36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7:27-30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632311"/>
          </a:xfrm>
          <a:prstGeom prst="rect">
            <a:avLst/>
          </a:prstGeom>
          <a:noFill/>
        </p:spPr>
        <p:txBody>
          <a:bodyPr wrap="square" rtlCol="0">
            <a:spAutoFit/>
          </a:bodyPr>
          <a:lstStyle/>
          <a:p>
            <a:pPr algn="just"/>
            <a:r>
              <a:rPr lang="en-US" sz="3600" i="1" dirty="0"/>
              <a:t>27 And He was saying to her, "Let the children be satisfied first, for it is not good to take the children's bread and throw it to the dogs." 28 But she answered and said to Him, "Yes, Lord, but even the dogs under the table feed on the children's crumbs." 29 And He said to her, "Because of this answer go; the demon has gone out of your daughter." 30 And going back to her home, she found the child lying on the bed, the demon having left. </a:t>
            </a:r>
            <a:endParaRPr lang="en-US" sz="3600" dirty="0"/>
          </a:p>
        </p:txBody>
      </p:sp>
    </p:spTree>
    <p:extLst>
      <p:ext uri="{BB962C8B-B14F-4D97-AF65-F5344CB8AC3E}">
        <p14:creationId xmlns:p14="http://schemas.microsoft.com/office/powerpoint/2010/main" val="28104617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big idea</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323439"/>
          </a:xfrm>
          <a:prstGeom prst="rect">
            <a:avLst/>
          </a:prstGeom>
          <a:noFill/>
        </p:spPr>
        <p:txBody>
          <a:bodyPr wrap="square" rtlCol="0">
            <a:spAutoFit/>
          </a:bodyPr>
          <a:lstStyle/>
          <a:p>
            <a:pPr algn="just"/>
            <a:r>
              <a:rPr lang="en-US" sz="4000" b="1" i="1" dirty="0"/>
              <a:t>The heart of the human problem is the problem of the human heart. </a:t>
            </a:r>
            <a:endParaRPr lang="en-US" sz="4000" dirty="0"/>
          </a:p>
        </p:txBody>
      </p:sp>
    </p:spTree>
    <p:extLst>
      <p:ext uri="{BB962C8B-B14F-4D97-AF65-F5344CB8AC3E}">
        <p14:creationId xmlns:p14="http://schemas.microsoft.com/office/powerpoint/2010/main" val="39294732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Isaiah 64:4</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170099"/>
          </a:xfrm>
          <a:prstGeom prst="rect">
            <a:avLst/>
          </a:prstGeom>
          <a:noFill/>
        </p:spPr>
        <p:txBody>
          <a:bodyPr wrap="square" rtlCol="0">
            <a:spAutoFit/>
          </a:bodyPr>
          <a:lstStyle/>
          <a:p>
            <a:pPr algn="just"/>
            <a:r>
              <a:rPr lang="en-US" sz="4000" i="1" dirty="0"/>
              <a:t>“For all of us have become like one who is unclean, And all our righteous deeds are like a filthy garment [bloody, menstrual clothes]; And all of us wither like a leaf, And our iniquities, like the wind, take us away.” </a:t>
            </a:r>
            <a:endParaRPr lang="en-US" sz="4000" dirty="0"/>
          </a:p>
        </p:txBody>
      </p:sp>
    </p:spTree>
    <p:extLst>
      <p:ext uri="{BB962C8B-B14F-4D97-AF65-F5344CB8AC3E}">
        <p14:creationId xmlns:p14="http://schemas.microsoft.com/office/powerpoint/2010/main" val="10407721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big idea</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800767"/>
          </a:xfrm>
          <a:prstGeom prst="rect">
            <a:avLst/>
          </a:prstGeom>
          <a:noFill/>
        </p:spPr>
        <p:txBody>
          <a:bodyPr wrap="square" rtlCol="0">
            <a:spAutoFit/>
          </a:bodyPr>
          <a:lstStyle/>
          <a:p>
            <a:pPr algn="ctr"/>
            <a:r>
              <a:rPr lang="en-US" sz="4400" b="1" i="1" dirty="0"/>
              <a:t>How is your faith? </a:t>
            </a:r>
          </a:p>
          <a:p>
            <a:pPr algn="ctr"/>
            <a:r>
              <a:rPr lang="en-US" sz="4400" b="1" i="1" dirty="0"/>
              <a:t>Genuine faith never escapes the notice of Jesus and great faith is persistent resulting in reward.</a:t>
            </a:r>
            <a:endParaRPr lang="en-US" sz="4400" dirty="0"/>
          </a:p>
        </p:txBody>
      </p:sp>
    </p:spTree>
    <p:extLst>
      <p:ext uri="{BB962C8B-B14F-4D97-AF65-F5344CB8AC3E}">
        <p14:creationId xmlns:p14="http://schemas.microsoft.com/office/powerpoint/2010/main" val="192533001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A Mother’s Request (7:24-25)</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1077218"/>
          </a:xfrm>
          <a:prstGeom prst="rect">
            <a:avLst/>
          </a:prstGeom>
          <a:noFill/>
        </p:spPr>
        <p:txBody>
          <a:bodyPr wrap="square" rtlCol="0">
            <a:spAutoFit/>
          </a:bodyPr>
          <a:lstStyle/>
          <a:p>
            <a:pPr marL="514350" indent="-514350" algn="just">
              <a:buAutoNum type="alphaUcPeriod"/>
            </a:pPr>
            <a:r>
              <a:rPr lang="en-US" sz="3200" b="1" dirty="0"/>
              <a:t>Her reason for coming to Jesus - desperation</a:t>
            </a:r>
          </a:p>
          <a:p>
            <a:pPr marL="514350" indent="-514350" algn="just">
              <a:buAutoNum type="alphaUcPeriod"/>
            </a:pPr>
            <a:r>
              <a:rPr lang="en-US" sz="3200" b="1" dirty="0"/>
              <a:t>Her reason for calling on Jesus - deliverance</a:t>
            </a:r>
            <a:endParaRPr lang="en-US" sz="3200"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Peter 5:6-7</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554545"/>
          </a:xfrm>
          <a:prstGeom prst="rect">
            <a:avLst/>
          </a:prstGeom>
          <a:noFill/>
        </p:spPr>
        <p:txBody>
          <a:bodyPr wrap="square" rtlCol="0">
            <a:spAutoFit/>
          </a:bodyPr>
          <a:lstStyle/>
          <a:p>
            <a:pPr algn="just"/>
            <a:r>
              <a:rPr lang="en-US" sz="4000" i="1" dirty="0"/>
              <a:t>“6 Therefore humble yourselves under the mighty hand of God, that He may exalt you at the proper time, 7 casting all your anxiety on Him, because He cares for you.”</a:t>
            </a:r>
            <a:r>
              <a:rPr lang="en-US" sz="4000" dirty="0"/>
              <a:t> </a:t>
            </a:r>
          </a:p>
        </p:txBody>
      </p:sp>
    </p:spTree>
    <p:extLst>
      <p:ext uri="{BB962C8B-B14F-4D97-AF65-F5344CB8AC3E}">
        <p14:creationId xmlns:p14="http://schemas.microsoft.com/office/powerpoint/2010/main" val="14820512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Charles </a:t>
            </a:r>
            <a:r>
              <a:rPr lang="en-US" sz="3600" b="1" dirty="0" err="1">
                <a:solidFill>
                  <a:srgbClr val="00B0F0"/>
                </a:solidFill>
              </a:rPr>
              <a:t>spurgeon</a:t>
            </a:r>
            <a:endParaRPr lang="en-US" sz="3600" b="1" dirty="0">
              <a:solidFill>
                <a:srgbClr val="00B0F0"/>
              </a:solidFill>
            </a:endParaRP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323439"/>
          </a:xfrm>
          <a:prstGeom prst="rect">
            <a:avLst/>
          </a:prstGeom>
          <a:noFill/>
        </p:spPr>
        <p:txBody>
          <a:bodyPr wrap="square" rtlCol="0">
            <a:spAutoFit/>
          </a:bodyPr>
          <a:lstStyle/>
          <a:p>
            <a:pPr algn="ctr"/>
            <a:r>
              <a:rPr lang="en-US" sz="4000" i="1" dirty="0"/>
              <a:t>“A little faith will bring your soul to heaven;</a:t>
            </a:r>
          </a:p>
          <a:p>
            <a:pPr algn="ctr"/>
            <a:r>
              <a:rPr lang="en-US" sz="4000" i="1" dirty="0"/>
              <a:t>a great faith will bring heaven to your soul.”</a:t>
            </a:r>
            <a:r>
              <a:rPr lang="en-US" sz="4000" dirty="0"/>
              <a:t> </a:t>
            </a:r>
          </a:p>
        </p:txBody>
      </p:sp>
    </p:spTree>
    <p:extLst>
      <p:ext uri="{BB962C8B-B14F-4D97-AF65-F5344CB8AC3E}">
        <p14:creationId xmlns:p14="http://schemas.microsoft.com/office/powerpoint/2010/main" val="252752182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5025</TotalTime>
  <Words>759</Words>
  <Application>Microsoft Office PowerPoint</Application>
  <PresentationFormat>Widescreen</PresentationFormat>
  <Paragraphs>50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Ed Godfrey</cp:lastModifiedBy>
  <cp:revision>108</cp:revision>
  <cp:lastPrinted>2019-02-16T16:33:52Z</cp:lastPrinted>
  <dcterms:created xsi:type="dcterms:W3CDTF">2018-07-19T20:40:08Z</dcterms:created>
  <dcterms:modified xsi:type="dcterms:W3CDTF">2019-05-11T12:28:02Z</dcterms:modified>
</cp:coreProperties>
</file>