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24" r:id="rId3"/>
    <p:sldId id="323" r:id="rId4"/>
    <p:sldId id="325" r:id="rId5"/>
    <p:sldId id="267" r:id="rId6"/>
    <p:sldId id="301" r:id="rId7"/>
    <p:sldId id="339" r:id="rId8"/>
    <p:sldId id="340" r:id="rId9"/>
    <p:sldId id="304" r:id="rId10"/>
    <p:sldId id="307" r:id="rId11"/>
    <p:sldId id="336" r:id="rId12"/>
    <p:sldId id="338" r:id="rId13"/>
    <p:sldId id="342" r:id="rId14"/>
    <p:sldId id="343" r:id="rId15"/>
    <p:sldId id="341" r:id="rId16"/>
    <p:sldId id="33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Titus 3:4-7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IV. We should remember that we are saved by the renewing by the Holy Spirit</a:t>
            </a:r>
            <a:r>
              <a:rPr lang="en-US" sz="2400" dirty="0"/>
              <a:t>	 </a:t>
            </a:r>
            <a:r>
              <a:rPr lang="en-US" sz="2400" b="1" dirty="0"/>
              <a:t>(3:5c)</a:t>
            </a:r>
            <a:endParaRPr lang="en-US" sz="1200" dirty="0"/>
          </a:p>
          <a:p>
            <a:pPr marL="0" indent="0" algn="just">
              <a:buNone/>
            </a:pPr>
            <a:r>
              <a:rPr lang="en-US" sz="1800" dirty="0"/>
              <a:t>“…and renewing by the Holy Spirit.”</a:t>
            </a:r>
          </a:p>
          <a:p>
            <a:pPr marL="0" indent="0" algn="just">
              <a:buNone/>
            </a:pPr>
            <a:endParaRPr lang="en-US" sz="1200" dirty="0">
              <a:effectLst/>
            </a:endParaRPr>
          </a:p>
          <a:p>
            <a:pPr marL="0" indent="0" algn="just">
              <a:buNone/>
            </a:pPr>
            <a:r>
              <a:rPr lang="en-US" sz="2400" dirty="0"/>
              <a:t>2 Peter 1:3:</a:t>
            </a:r>
          </a:p>
          <a:p>
            <a:pPr marL="0" indent="0" algn="just">
              <a:buNone/>
            </a:pPr>
            <a:r>
              <a:rPr lang="en-US" sz="2400" dirty="0"/>
              <a:t>Seeing that His divine power has granted to us </a:t>
            </a:r>
            <a:r>
              <a:rPr lang="en-US" sz="2400" b="1" u="sng" dirty="0"/>
              <a:t>everything</a:t>
            </a:r>
            <a:r>
              <a:rPr lang="en-US" sz="2400" dirty="0"/>
              <a:t> pertaining to life and godliness, through the true knowledge of Him who called us by His own glory and excellence.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V. We should remember that we are saved only by the substitutionary and atoning sacrifice of Jesus Christ (3:6)</a:t>
            </a:r>
          </a:p>
          <a:p>
            <a:pPr marL="0" indent="0" algn="just">
              <a:buNone/>
            </a:pPr>
            <a:r>
              <a:rPr lang="en-US" sz="1800" dirty="0"/>
              <a:t>“Whom He poured out upon us richly through Jesus Christ our Savior.”</a:t>
            </a:r>
          </a:p>
          <a:p>
            <a:pPr marL="0" indent="0" algn="just">
              <a:buNone/>
            </a:pPr>
            <a:endParaRPr lang="en-US" sz="1200" dirty="0">
              <a:effectLst/>
            </a:endParaRPr>
          </a:p>
          <a:p>
            <a:pPr marL="0" indent="0" algn="just">
              <a:buNone/>
            </a:pPr>
            <a:r>
              <a:rPr lang="en-US" sz="2500" dirty="0"/>
              <a:t>John 14:6</a:t>
            </a:r>
          </a:p>
          <a:p>
            <a:pPr marL="0" indent="0" algn="just">
              <a:buNone/>
            </a:pPr>
            <a:r>
              <a:rPr lang="en-US" sz="2400" dirty="0"/>
              <a:t>“I am the way, and the truth, and the life; no one comes to the Father but through Me.”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380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VI. We should remember that we are saved by God’s grace (3:7)</a:t>
            </a:r>
          </a:p>
          <a:p>
            <a:pPr marL="0" indent="0" algn="just">
              <a:buNone/>
            </a:pPr>
            <a:r>
              <a:rPr lang="en-US" sz="1800" dirty="0"/>
              <a:t>“So that being justified by His grace we would be made heirs according to </a:t>
            </a:r>
            <a:r>
              <a:rPr lang="en-US" sz="1800" i="1" dirty="0"/>
              <a:t>the</a:t>
            </a:r>
            <a:r>
              <a:rPr lang="en-US" sz="1800" dirty="0"/>
              <a:t> hope of eternal life.”</a:t>
            </a:r>
            <a:endParaRPr lang="en-US" sz="1800" dirty="0">
              <a:effectLst/>
            </a:endParaRPr>
          </a:p>
          <a:p>
            <a:pPr marL="0" indent="0" algn="just">
              <a:buNone/>
            </a:pPr>
            <a:r>
              <a:rPr lang="en-US" sz="2400" dirty="0"/>
              <a:t>2 Timothy 1:9</a:t>
            </a:r>
          </a:p>
          <a:p>
            <a:pPr marL="0" indent="0" algn="just">
              <a:buNone/>
            </a:pPr>
            <a:r>
              <a:rPr lang="en-US" sz="2400" dirty="0"/>
              <a:t>“[God] has saved us and called us with a holy calling, not according to our works, but according to His own purpose and grace which was granted us in Christ Jesus from all eternity.”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271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VI. We should remember that we are saved by God’s grace (3:7)</a:t>
            </a:r>
          </a:p>
          <a:p>
            <a:pPr marL="0" indent="0" algn="just">
              <a:buNone/>
            </a:pPr>
            <a:r>
              <a:rPr lang="en-US" sz="1800" dirty="0"/>
              <a:t>“So that being justified by His grace we would be made heirs according to </a:t>
            </a:r>
            <a:r>
              <a:rPr lang="en-US" sz="1800" i="1" dirty="0"/>
              <a:t>the</a:t>
            </a:r>
            <a:r>
              <a:rPr lang="en-US" sz="1800" dirty="0"/>
              <a:t> hope of eternal life.”</a:t>
            </a:r>
            <a:endParaRPr lang="en-US" sz="1800" dirty="0">
              <a:effectLst/>
            </a:endParaRPr>
          </a:p>
          <a:p>
            <a:pPr marL="0" indent="0" algn="just">
              <a:buNone/>
            </a:pPr>
            <a:r>
              <a:rPr lang="en-US" sz="2400" dirty="0"/>
              <a:t>Philippians 3:4-7</a:t>
            </a:r>
          </a:p>
          <a:p>
            <a:pPr marL="0" indent="0" algn="just">
              <a:buNone/>
            </a:pPr>
            <a:r>
              <a:rPr lang="en-US" sz="2400" dirty="0"/>
              <a:t>“</a:t>
            </a:r>
            <a:r>
              <a:rPr lang="en-US" sz="2400" b="1" baseline="30000" dirty="0"/>
              <a:t>4</a:t>
            </a:r>
            <a:r>
              <a:rPr lang="en-US" sz="2400" dirty="0"/>
              <a:t>If anyone else has a mind to put confidence in the flesh, I far more: </a:t>
            </a:r>
            <a:r>
              <a:rPr lang="en-US" sz="2400" b="1" baseline="30000" dirty="0"/>
              <a:t>5</a:t>
            </a:r>
            <a:r>
              <a:rPr lang="en-US" sz="2400" dirty="0"/>
              <a:t>circumcised the eighth day, of the nation of Israel, of the tribe of Benjamin, a Hebrew of Hebrews; as to the Law, a Pharisee; </a:t>
            </a:r>
            <a:r>
              <a:rPr lang="en-US" sz="2400" b="1" baseline="30000" dirty="0"/>
              <a:t>6</a:t>
            </a:r>
            <a:r>
              <a:rPr lang="en-US" sz="2400" dirty="0"/>
              <a:t>as to zeal, a persecutor of the church; as to the righteousness which is in the Law, found blameless. </a:t>
            </a:r>
            <a:r>
              <a:rPr lang="en-US" sz="2400" b="1" baseline="30000" dirty="0"/>
              <a:t>7</a:t>
            </a:r>
            <a:r>
              <a:rPr lang="en-US" sz="2400" dirty="0"/>
              <a:t>But whatever things were gain to me, those things I have counted as loss for the sake of Christ. 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2592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VI. We should remember that we are saved by God’s grace (3:7)</a:t>
            </a:r>
          </a:p>
          <a:p>
            <a:pPr marL="0" indent="0" algn="just">
              <a:buNone/>
            </a:pPr>
            <a:r>
              <a:rPr lang="en-US" sz="1800" dirty="0"/>
              <a:t>“So that being justified by His grace we would be made heirs according to </a:t>
            </a:r>
            <a:r>
              <a:rPr lang="en-US" sz="1800" i="1" dirty="0"/>
              <a:t>the</a:t>
            </a:r>
            <a:r>
              <a:rPr lang="en-US" sz="1800" dirty="0"/>
              <a:t> hope of eternal life.”</a:t>
            </a:r>
            <a:endParaRPr lang="en-US" sz="1800" dirty="0">
              <a:effectLst/>
            </a:endParaRPr>
          </a:p>
          <a:p>
            <a:pPr marL="0" indent="0" algn="just">
              <a:buNone/>
            </a:pPr>
            <a:r>
              <a:rPr lang="en-US" sz="2400" dirty="0"/>
              <a:t>Philippians 3:8-9</a:t>
            </a:r>
          </a:p>
          <a:p>
            <a:pPr marL="0" indent="0" algn="just">
              <a:buNone/>
            </a:pPr>
            <a:r>
              <a:rPr lang="en-US" sz="2400" dirty="0"/>
              <a:t>“</a:t>
            </a:r>
            <a:r>
              <a:rPr lang="en-US" sz="2400" b="1" baseline="30000" dirty="0"/>
              <a:t>8</a:t>
            </a:r>
            <a:r>
              <a:rPr lang="en-US" sz="2400" dirty="0"/>
              <a:t>More than that, I count all things to be loss in view of the surpassing value of knowing Christ Jesus my Lord, for whom I have suffered the loss of all things, and count them but rubbish so that I may gain Christ, </a:t>
            </a:r>
            <a:r>
              <a:rPr lang="en-US" b="1" baseline="30000" dirty="0"/>
              <a:t>9</a:t>
            </a:r>
            <a:r>
              <a:rPr lang="en-US" sz="2400" dirty="0"/>
              <a:t>and may be found in Him, not having a righteousness of my own derived from </a:t>
            </a:r>
            <a:r>
              <a:rPr lang="en-US" sz="2400" i="1" dirty="0"/>
              <a:t>the</a:t>
            </a:r>
            <a:r>
              <a:rPr lang="en-US" sz="2400" dirty="0"/>
              <a:t> Law, but that which is through faith in Christ, the righteousness which </a:t>
            </a:r>
            <a:r>
              <a:rPr lang="en-US" sz="2400" i="1" dirty="0"/>
              <a:t>comes</a:t>
            </a:r>
            <a:r>
              <a:rPr lang="en-US" sz="2400" dirty="0"/>
              <a:t> from God on the basis of faith.”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7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VI. We should remember that we are saved by God’s grace (3:7)</a:t>
            </a:r>
          </a:p>
          <a:p>
            <a:pPr marL="0" indent="0" algn="just">
              <a:buNone/>
            </a:pPr>
            <a:r>
              <a:rPr lang="en-US" sz="1800" dirty="0"/>
              <a:t>“So that being justified by His grace we would be made heirs according to </a:t>
            </a:r>
            <a:r>
              <a:rPr lang="en-US" sz="1800" i="1" dirty="0"/>
              <a:t>the</a:t>
            </a:r>
            <a:r>
              <a:rPr lang="en-US" sz="1800" dirty="0"/>
              <a:t> hope of eternal life.”</a:t>
            </a:r>
            <a:endParaRPr lang="en-US" sz="1800" dirty="0">
              <a:effectLst/>
            </a:endParaRPr>
          </a:p>
          <a:p>
            <a:pPr marL="0" indent="0" algn="just">
              <a:buNone/>
            </a:pPr>
            <a:r>
              <a:rPr lang="en-US" sz="2400" dirty="0"/>
              <a:t>Hebrews 10:19-23</a:t>
            </a:r>
          </a:p>
          <a:p>
            <a:pPr marL="0" indent="0" algn="just">
              <a:buNone/>
            </a:pPr>
            <a:r>
              <a:rPr lang="en-US" sz="2400" b="1" baseline="30000" dirty="0"/>
              <a:t>“19 </a:t>
            </a:r>
            <a:r>
              <a:rPr lang="en-US" sz="2400" dirty="0"/>
              <a:t>Therefore, brethren, since we have confidence to enter the holy place by the blood of Jesus, </a:t>
            </a:r>
            <a:r>
              <a:rPr lang="en-US" sz="2400" b="1" baseline="30000" dirty="0"/>
              <a:t>20 </a:t>
            </a:r>
            <a:r>
              <a:rPr lang="en-US" sz="2400" dirty="0"/>
              <a:t>by a new and living way which He inaugurated for us through the veil, that is, His flesh, </a:t>
            </a:r>
            <a:r>
              <a:rPr lang="en-US" sz="2400" b="1" baseline="30000" dirty="0"/>
              <a:t>21 </a:t>
            </a:r>
            <a:r>
              <a:rPr lang="en-US" sz="2400" dirty="0"/>
              <a:t>and since </a:t>
            </a:r>
            <a:r>
              <a:rPr lang="en-US" sz="2400" i="1" dirty="0"/>
              <a:t>we have</a:t>
            </a:r>
            <a:r>
              <a:rPr lang="en-US" sz="2400" dirty="0"/>
              <a:t> a great priest over the house of God, </a:t>
            </a:r>
            <a:r>
              <a:rPr lang="en-US" sz="2400" b="1" baseline="30000" dirty="0"/>
              <a:t>22 </a:t>
            </a:r>
            <a:r>
              <a:rPr lang="en-US" sz="2400" dirty="0"/>
              <a:t>let us draw near with a sincere heart in full assurance of faith, having our hearts sprinkled </a:t>
            </a:r>
            <a:r>
              <a:rPr lang="en-US" sz="2400" i="1" dirty="0"/>
              <a:t>clean</a:t>
            </a:r>
            <a:r>
              <a:rPr lang="en-US" sz="2400" dirty="0"/>
              <a:t> from an evil conscience and our bodies washed with pure water. </a:t>
            </a:r>
            <a:r>
              <a:rPr lang="en-US" sz="2400" b="1" baseline="30000" dirty="0"/>
              <a:t>23 </a:t>
            </a:r>
            <a:r>
              <a:rPr lang="en-US" sz="2400" dirty="0"/>
              <a:t>Let us hold fast the confession of our hope without wavering, for He who promised is faithful.”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698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All aspects of salvation are sovereignly initiated and empowered by God alone, those who are the redeemed would do well to remember this truth; we are different now only because He chose to save us.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524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3:1-3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Remind them to be subject to rulers, to authorities, to be obedient, to be ready for every good deed, </a:t>
            </a:r>
            <a:r>
              <a:rPr lang="en-US" b="1" baseline="30000" dirty="0"/>
              <a:t>2 </a:t>
            </a:r>
            <a:r>
              <a:rPr lang="en-US" dirty="0"/>
              <a:t>to malign no one, to be peaceable, gentle, showing every consideration for all men. </a:t>
            </a:r>
            <a:r>
              <a:rPr lang="en-US" b="1" baseline="30000" dirty="0"/>
              <a:t>3 </a:t>
            </a:r>
            <a:r>
              <a:rPr lang="en-US" dirty="0"/>
              <a:t>For we also once were foolish ourselves, disobedient, deceived, enslaved to various lusts and pleasures, spending our life in malice and envy, hateful, hating one another.</a:t>
            </a:r>
          </a:p>
        </p:txBody>
      </p:sp>
    </p:spTree>
    <p:extLst>
      <p:ext uri="{BB962C8B-B14F-4D97-AF65-F5344CB8AC3E}">
        <p14:creationId xmlns:p14="http://schemas.microsoft.com/office/powerpoint/2010/main" val="399180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3:4-7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baseline="30000" dirty="0"/>
              <a:t>4 </a:t>
            </a:r>
            <a:r>
              <a:rPr lang="en-US" dirty="0"/>
              <a:t>But when the kindness of God our Savior and </a:t>
            </a:r>
            <a:r>
              <a:rPr lang="en-US" i="1" dirty="0"/>
              <a:t>His</a:t>
            </a:r>
            <a:r>
              <a:rPr lang="en-US" dirty="0"/>
              <a:t> love for mankind appeared, </a:t>
            </a:r>
            <a:r>
              <a:rPr lang="en-US" b="1" baseline="30000" dirty="0"/>
              <a:t>5 </a:t>
            </a:r>
            <a:r>
              <a:rPr lang="en-US" dirty="0"/>
              <a:t>He saved us, not on the basis of deeds which we have done in righteousness, but according to His mercy, by the washing of regeneration and renewing by the Holy Spirit, </a:t>
            </a:r>
            <a:r>
              <a:rPr lang="en-US" b="1" baseline="30000" dirty="0"/>
              <a:t>6 </a:t>
            </a:r>
            <a:r>
              <a:rPr lang="en-US" dirty="0"/>
              <a:t>whom He poured out upon us richly through Jesus Christ our Savior, </a:t>
            </a:r>
            <a:r>
              <a:rPr lang="en-US" b="1" baseline="30000" dirty="0"/>
              <a:t>7 </a:t>
            </a:r>
            <a:r>
              <a:rPr lang="en-US" dirty="0"/>
              <a:t>so that being justified by His grace we would be made heirs according to </a:t>
            </a:r>
            <a:r>
              <a:rPr lang="en-US" i="1" dirty="0"/>
              <a:t>the</a:t>
            </a:r>
            <a:r>
              <a:rPr lang="en-US" dirty="0"/>
              <a:t> hope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50281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All aspects of salvation are sovereignly initiated and empowered by God alone, those who are the redeemed would do well to remember this truth; we are different now only because He chose to save us.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506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I. We should remember that we are saved by the kindness of God (3:4a)</a:t>
            </a:r>
            <a:endParaRPr lang="en-US" sz="800" dirty="0"/>
          </a:p>
          <a:p>
            <a:pPr marL="0" indent="0" algn="just">
              <a:buNone/>
            </a:pPr>
            <a:r>
              <a:rPr lang="en-US" sz="1800" dirty="0"/>
              <a:t>“But when the kindness of God our Savior”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dirty="0"/>
              <a:t>“Kindness” - </a:t>
            </a:r>
            <a:r>
              <a:rPr lang="en-US" sz="2400" dirty="0" err="1"/>
              <a:t>Chrestotes</a:t>
            </a:r>
            <a:r>
              <a:rPr lang="en-US" sz="2400" dirty="0"/>
              <a:t> means genuine goodness or generosity of heart.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2400" dirty="0"/>
              <a:t>Romans 2:4</a:t>
            </a:r>
          </a:p>
          <a:p>
            <a:pPr marL="0" indent="0" algn="just">
              <a:buNone/>
            </a:pPr>
            <a:r>
              <a:rPr lang="en-US" sz="2400" dirty="0"/>
              <a:t>Or do you think lightly of the riches of His kindness and tolerance and patience, not knowing that the kindness of God leads you to repentance?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II. We should remember that we are saved by God’s uninfluenced and unearned love for mankind (3:4b-5a)</a:t>
            </a:r>
          </a:p>
          <a:p>
            <a:pPr marL="0" indent="0" algn="just">
              <a:buNone/>
            </a:pPr>
            <a:r>
              <a:rPr lang="en-US" sz="1800" i="1" dirty="0"/>
              <a:t>“and His</a:t>
            </a:r>
            <a:r>
              <a:rPr lang="en-US" sz="1800" dirty="0"/>
              <a:t> love for mankind appeared, </a:t>
            </a:r>
            <a:r>
              <a:rPr lang="en-US" sz="1800" b="1" baseline="30000" dirty="0"/>
              <a:t>5 </a:t>
            </a:r>
            <a:r>
              <a:rPr lang="en-US" sz="1800" dirty="0"/>
              <a:t>He saved us, not on the basis of deeds which we have done in righteousness, but according to His mercy”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2400" dirty="0"/>
              <a:t>“To have affection for” – </a:t>
            </a:r>
            <a:r>
              <a:rPr lang="en-US" sz="2400" dirty="0" err="1"/>
              <a:t>Phileo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“Man” or “Mankind” – Anthropos</a:t>
            </a:r>
          </a:p>
          <a:p>
            <a:pPr marL="0" indent="0" algn="just">
              <a:buNone/>
            </a:pPr>
            <a:r>
              <a:rPr lang="en-US" sz="2400" dirty="0"/>
              <a:t>“To have affection for mankind” = </a:t>
            </a:r>
            <a:r>
              <a:rPr lang="en-US" sz="2400" dirty="0" err="1"/>
              <a:t>Philanthropia</a:t>
            </a:r>
            <a:endParaRPr lang="en-US" sz="2400" dirty="0"/>
          </a:p>
          <a:p>
            <a:pPr marL="0" indent="0" algn="just">
              <a:buNone/>
            </a:pPr>
            <a:endParaRPr lang="en-US" sz="900" dirty="0"/>
          </a:p>
          <a:p>
            <a:pPr marL="0" indent="0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II. We should remember that we are saved by God’s uninfluenced and unearned love for mankind (3:4b-5a)</a:t>
            </a:r>
          </a:p>
          <a:p>
            <a:pPr marL="0" indent="0" algn="just">
              <a:buNone/>
            </a:pPr>
            <a:endParaRPr lang="en-US" sz="900" dirty="0"/>
          </a:p>
          <a:p>
            <a:pPr marL="0" indent="0" algn="just">
              <a:buNone/>
            </a:pPr>
            <a:r>
              <a:rPr lang="en-US" sz="2400" dirty="0"/>
              <a:t>The next day we put in at Sidon; and Julius treated Paul with </a:t>
            </a:r>
            <a:r>
              <a:rPr lang="en-US" sz="2400" b="1" u="sng" dirty="0"/>
              <a:t>consideration</a:t>
            </a:r>
            <a:r>
              <a:rPr lang="en-US" sz="2400" dirty="0"/>
              <a:t> (</a:t>
            </a:r>
            <a:r>
              <a:rPr lang="en-US" sz="2400" dirty="0" err="1"/>
              <a:t>philanthropia</a:t>
            </a:r>
            <a:r>
              <a:rPr lang="en-US" sz="2400" dirty="0"/>
              <a:t>) and allowed him to go to his friends and receive care. (Acts 27:3)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2400" dirty="0"/>
              <a:t>The natives showed us extraordinary </a:t>
            </a:r>
            <a:r>
              <a:rPr lang="en-US" sz="2400" b="1" u="sng" dirty="0"/>
              <a:t>kindness</a:t>
            </a:r>
            <a:r>
              <a:rPr lang="en-US" sz="2400" dirty="0"/>
              <a:t> (</a:t>
            </a:r>
            <a:r>
              <a:rPr lang="en-US" sz="2400" dirty="0" err="1"/>
              <a:t>philanthropia</a:t>
            </a:r>
            <a:r>
              <a:rPr lang="en-US" sz="2400" dirty="0"/>
              <a:t>); for because of the rain that had set in and because of the cold, they kindled a fire and received us all. (Acts 28:2)</a:t>
            </a:r>
          </a:p>
        </p:txBody>
      </p:sp>
    </p:spTree>
    <p:extLst>
      <p:ext uri="{BB962C8B-B14F-4D97-AF65-F5344CB8AC3E}">
        <p14:creationId xmlns:p14="http://schemas.microsoft.com/office/powerpoint/2010/main" val="404001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II. We should remember that we are saved by God’s uninfluenced and unearned love for mankind (3:4b-5a)</a:t>
            </a:r>
          </a:p>
          <a:p>
            <a:pPr marL="0" indent="0" algn="just">
              <a:buNone/>
            </a:pPr>
            <a:endParaRPr lang="en-US" sz="900" dirty="0"/>
          </a:p>
          <a:p>
            <a:pPr marL="0" indent="0" algn="just">
              <a:buNone/>
            </a:pPr>
            <a:r>
              <a:rPr lang="en-US" sz="2400" dirty="0"/>
              <a:t>Salvation grants us the privilege:</a:t>
            </a:r>
          </a:p>
          <a:p>
            <a:pPr algn="just"/>
            <a:r>
              <a:rPr lang="en-US" sz="2400" dirty="0"/>
              <a:t>To come to the knowledge of the truth (1 Timothy 2:4)</a:t>
            </a:r>
          </a:p>
          <a:p>
            <a:pPr algn="just"/>
            <a:r>
              <a:rPr lang="en-US" sz="2400" dirty="0"/>
              <a:t>To be made alive together with Christ (Ephesians 2:5)</a:t>
            </a:r>
          </a:p>
          <a:p>
            <a:pPr algn="just"/>
            <a:r>
              <a:rPr lang="en-US" sz="2400" dirty="0"/>
              <a:t>To be delivered from the domain of darkness and transferred to the kingdom of His beloved Son (Colossians 1:13)</a:t>
            </a:r>
          </a:p>
          <a:p>
            <a:pPr algn="just"/>
            <a:r>
              <a:rPr lang="en-US" sz="2400" dirty="0"/>
              <a:t>To have the hope of eternal life (Titus 1:2)</a:t>
            </a:r>
          </a:p>
        </p:txBody>
      </p:sp>
    </p:spTree>
    <p:extLst>
      <p:ext uri="{BB962C8B-B14F-4D97-AF65-F5344CB8AC3E}">
        <p14:creationId xmlns:p14="http://schemas.microsoft.com/office/powerpoint/2010/main" val="28541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III. We should remember that we are saved by the washing of regeneration (3:5b)</a:t>
            </a:r>
            <a:endParaRPr lang="en-US" sz="2400" b="1" baseline="30000" dirty="0"/>
          </a:p>
          <a:p>
            <a:pPr marL="0" indent="0" algn="just">
              <a:buNone/>
            </a:pPr>
            <a:r>
              <a:rPr lang="en-US" sz="1800" dirty="0"/>
              <a:t>“…by the washing of regeneration…”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2400" dirty="0"/>
              <a:t>“Regeneration” – </a:t>
            </a:r>
            <a:r>
              <a:rPr lang="en-US" sz="2400" dirty="0" err="1"/>
              <a:t>Palingenesia</a:t>
            </a:r>
            <a:r>
              <a:rPr lang="en-US" sz="2400" dirty="0"/>
              <a:t> has the idea of receiving new life, of born again, of born from above.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The deadness of sin is foul and wretched; this is what we have been saved from.  The Blood of the Perfect One made it possible, the regeneration has restored us, made us new, we are now alive.</a:t>
            </a:r>
          </a:p>
          <a:p>
            <a:pPr marL="0" indent="0" algn="just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451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Remember Your Salvation</vt:lpstr>
      <vt:lpstr>Titus 3:1-3</vt:lpstr>
      <vt:lpstr>Titus 3:4-7</vt:lpstr>
      <vt:lpstr>Big Idea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Remember Your Salvation</vt:lpstr>
      <vt:lpstr>Big Idea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35</cp:revision>
  <dcterms:created xsi:type="dcterms:W3CDTF">2018-07-21T18:21:19Z</dcterms:created>
  <dcterms:modified xsi:type="dcterms:W3CDTF">2019-04-06T18:22:01Z</dcterms:modified>
</cp:coreProperties>
</file>