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90" r:id="rId2"/>
    <p:sldId id="413" r:id="rId3"/>
    <p:sldId id="397" r:id="rId4"/>
    <p:sldId id="441" r:id="rId5"/>
    <p:sldId id="391" r:id="rId6"/>
    <p:sldId id="440" r:id="rId7"/>
    <p:sldId id="442" r:id="rId8"/>
    <p:sldId id="443" r:id="rId9"/>
    <p:sldId id="444" r:id="rId10"/>
    <p:sldId id="445" r:id="rId11"/>
    <p:sldId id="429" r:id="rId12"/>
    <p:sldId id="446" r:id="rId13"/>
    <p:sldId id="447" r:id="rId14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5:41:16.5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5:41:16.5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5:41:16.5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5:41:16.5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5:41:16.5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849655" y="864296"/>
            <a:ext cx="5987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 Inequality of Faiths</a:t>
            </a:r>
          </a:p>
          <a:p>
            <a:pPr algn="ctr"/>
            <a:r>
              <a:rPr lang="en-US" sz="4000" b="1" dirty="0"/>
              <a:t>Mark 6:13-29</a:t>
            </a:r>
          </a:p>
        </p:txBody>
      </p:sp>
    </p:spTree>
    <p:extLst>
      <p:ext uri="{BB962C8B-B14F-4D97-AF65-F5344CB8AC3E}">
        <p14:creationId xmlns:p14="http://schemas.microsoft.com/office/powerpoint/2010/main" val="132630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84F3-C0EE-4AF1-8AD3-4FAF5CF4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4" y="452718"/>
            <a:ext cx="11412728" cy="140053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50F49-FE59-45E0-9B84-B9A80BF4423B}"/>
              </a:ext>
            </a:extLst>
          </p:cNvPr>
          <p:cNvSpPr txBox="1"/>
          <p:nvPr/>
        </p:nvSpPr>
        <p:spPr>
          <a:xfrm>
            <a:off x="374264" y="1275579"/>
            <a:ext cx="115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Christian ought not to impose their own morality upon others.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887C5-CCAF-4A83-82BD-EB8189A32A28}"/>
              </a:ext>
            </a:extLst>
          </p:cNvPr>
          <p:cNvSpPr txBox="1"/>
          <p:nvPr/>
        </p:nvSpPr>
        <p:spPr>
          <a:xfrm>
            <a:off x="361774" y="2732121"/>
            <a:ext cx="11590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/>
              <a:t>The charge is a fallacy: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Everyone promotes their morality (or immorality as the case may be) on others 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The charge that Christian are imposing “our” morality is false. Christians are simply proclaiming God’s clearly stated morality. </a:t>
            </a:r>
          </a:p>
        </p:txBody>
      </p:sp>
    </p:spTree>
    <p:extLst>
      <p:ext uri="{BB962C8B-B14F-4D97-AF65-F5344CB8AC3E}">
        <p14:creationId xmlns:p14="http://schemas.microsoft.com/office/powerpoint/2010/main" val="2280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Proverbs 14:34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3" y="872306"/>
            <a:ext cx="1159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“Righteousness exalts a nation,</a:t>
            </a:r>
          </a:p>
          <a:p>
            <a:pPr algn="ctr"/>
            <a:r>
              <a:rPr lang="en-US" sz="4000" i="1" dirty="0"/>
              <a:t>But sin is a disgrace to any people.”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/>
            </a:pPr>
            <a:r>
              <a:rPr lang="en-US" sz="4000" b="1" dirty="0">
                <a:solidFill>
                  <a:srgbClr val="00B0F0"/>
                </a:solidFill>
              </a:rPr>
              <a:t>An inadequate faith (6:14-16)</a:t>
            </a:r>
          </a:p>
          <a:p>
            <a:pPr marL="571500" indent="-571500" algn="just">
              <a:buClr>
                <a:srgbClr val="00B0F0"/>
              </a:buClr>
              <a:buSzPct val="100000"/>
              <a:buFont typeface="+mj-lt"/>
              <a:buAutoNum type="romanUcPeriod"/>
            </a:pP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769089-A357-4199-AE45-5A2817D39FF2}"/>
              </a:ext>
            </a:extLst>
          </p:cNvPr>
          <p:cNvSpPr txBox="1">
            <a:spLocks/>
          </p:cNvSpPr>
          <p:nvPr/>
        </p:nvSpPr>
        <p:spPr>
          <a:xfrm>
            <a:off x="222281" y="987826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dirty="0">
                <a:solidFill>
                  <a:srgbClr val="00B0F0"/>
                </a:solidFill>
              </a:rPr>
              <a:t>An Immoral faith (6:17-19)</a:t>
            </a:r>
          </a:p>
          <a:p>
            <a:pPr algn="just">
              <a:buClr>
                <a:srgbClr val="00B0F0"/>
              </a:buClr>
              <a:buSzPct val="100000"/>
            </a:pP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1629A6-1C1D-4017-8CE7-9F271BEDE839}"/>
              </a:ext>
            </a:extLst>
          </p:cNvPr>
          <p:cNvSpPr txBox="1">
            <a:spLocks/>
          </p:cNvSpPr>
          <p:nvPr/>
        </p:nvSpPr>
        <p:spPr>
          <a:xfrm>
            <a:off x="224781" y="1754821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dirty="0">
                <a:solidFill>
                  <a:srgbClr val="00B0F0"/>
                </a:solidFill>
              </a:rPr>
              <a:t>An Influential faith (6:20)</a:t>
            </a:r>
          </a:p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dirty="0">
                <a:solidFill>
                  <a:srgbClr val="00B0F0"/>
                </a:solidFill>
              </a:rPr>
              <a:t>An intent faith (6:21-28)</a:t>
            </a:r>
          </a:p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dirty="0">
                <a:solidFill>
                  <a:srgbClr val="00B0F0"/>
                </a:solidFill>
              </a:rPr>
              <a:t>An inequality of faiths (6:29)</a:t>
            </a:r>
          </a:p>
          <a:p>
            <a:pPr algn="ctr">
              <a:buClr>
                <a:srgbClr val="00B0F0"/>
              </a:buClr>
              <a:buSzPct val="100000"/>
            </a:pPr>
            <a:r>
              <a:rPr lang="en-US" sz="4000" b="1" cap="none" dirty="0">
                <a:solidFill>
                  <a:srgbClr val="00B0F0"/>
                </a:solidFill>
                <a:latin typeface="Abadi Extra Light" panose="020B0204020104020204" pitchFamily="34" charset="0"/>
              </a:rPr>
              <a:t>The faith of Herod vs. the faith of John</a:t>
            </a:r>
          </a:p>
          <a:p>
            <a:pPr algn="ctr">
              <a:buClr>
                <a:srgbClr val="00B0F0"/>
              </a:buClr>
              <a:buSzPct val="100000"/>
            </a:pPr>
            <a:r>
              <a:rPr lang="en-US" sz="4000" b="1" cap="none" dirty="0">
                <a:solidFill>
                  <a:srgbClr val="00B0F0"/>
                </a:solidFill>
                <a:latin typeface="Abadi Extra Light" panose="020B0204020104020204" pitchFamily="34" charset="0"/>
              </a:rPr>
              <a:t>The faith of John vs. your own faith</a:t>
            </a:r>
          </a:p>
        </p:txBody>
      </p:sp>
    </p:spTree>
    <p:extLst>
      <p:ext uri="{BB962C8B-B14F-4D97-AF65-F5344CB8AC3E}">
        <p14:creationId xmlns:p14="http://schemas.microsoft.com/office/powerpoint/2010/main" val="982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849655" y="864296"/>
            <a:ext cx="5987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 Inequality of Faiths</a:t>
            </a:r>
          </a:p>
          <a:p>
            <a:pPr algn="ctr"/>
            <a:r>
              <a:rPr lang="en-US" sz="4000" b="1" dirty="0"/>
              <a:t>Mark 6:13-29</a:t>
            </a:r>
          </a:p>
        </p:txBody>
      </p:sp>
    </p:spTree>
    <p:extLst>
      <p:ext uri="{BB962C8B-B14F-4D97-AF65-F5344CB8AC3E}">
        <p14:creationId xmlns:p14="http://schemas.microsoft.com/office/powerpoint/2010/main" val="355320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Today’s text</a:t>
            </a:r>
          </a:p>
          <a:p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3" y="2593502"/>
            <a:ext cx="11590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/>
              <a:t>Please turn to Mark 6:13--29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84F3-C0EE-4AF1-8AD3-4FAF5CF4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4" y="452718"/>
            <a:ext cx="11412728" cy="140053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Big 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50F49-FE59-45E0-9B84-B9A80BF4423B}"/>
              </a:ext>
            </a:extLst>
          </p:cNvPr>
          <p:cNvSpPr txBox="1"/>
          <p:nvPr/>
        </p:nvSpPr>
        <p:spPr>
          <a:xfrm>
            <a:off x="374264" y="1425479"/>
            <a:ext cx="11590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Not all “faith” is the same.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30122-7B13-4331-8E3C-0A15216F0801}"/>
              </a:ext>
            </a:extLst>
          </p:cNvPr>
          <p:cNvSpPr txBox="1"/>
          <p:nvPr/>
        </p:nvSpPr>
        <p:spPr>
          <a:xfrm>
            <a:off x="363826" y="3469305"/>
            <a:ext cx="11590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What a person believes and to what extent he believes it is not only important but, when it comes to faith in Jesus Christ, is a matter of life and death; or more aptly out; eternal life and eternal damnation. </a:t>
            </a:r>
          </a:p>
        </p:txBody>
      </p:sp>
    </p:spTree>
    <p:extLst>
      <p:ext uri="{BB962C8B-B14F-4D97-AF65-F5344CB8AC3E}">
        <p14:creationId xmlns:p14="http://schemas.microsoft.com/office/powerpoint/2010/main" val="4335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84F3-C0EE-4AF1-8AD3-4FAF5CF4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4" y="452718"/>
            <a:ext cx="11412728" cy="140053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50F49-FE59-45E0-9B84-B9A80BF4423B}"/>
              </a:ext>
            </a:extLst>
          </p:cNvPr>
          <p:cNvSpPr txBox="1"/>
          <p:nvPr/>
        </p:nvSpPr>
        <p:spPr>
          <a:xfrm>
            <a:off x="374264" y="1425479"/>
            <a:ext cx="115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Do we not generally expect God to be “good” to us - where the word “good” is defined by us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97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571500" indent="-571500" algn="just">
              <a:buClr>
                <a:srgbClr val="00B0F0"/>
              </a:buClr>
              <a:buSzPct val="100000"/>
              <a:buFont typeface="+mj-lt"/>
              <a:buAutoNum type="romanUcPeriod"/>
            </a:pPr>
            <a:r>
              <a:rPr lang="en-US" sz="4000" b="1" dirty="0">
                <a:solidFill>
                  <a:srgbClr val="00B0F0"/>
                </a:solidFill>
              </a:rPr>
              <a:t>An inadequate faith (6:14-16)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419725" y="884424"/>
            <a:ext cx="1147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14 And King Herod heard of it, for His [Jesus’s] name had become well known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8FBE1B1-90F8-40FF-9346-630AC40B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59"/>
            <a:ext cx="1219200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571500" indent="-571500" algn="just">
              <a:buClr>
                <a:srgbClr val="00B0F0"/>
              </a:buClr>
              <a:buSzPct val="100000"/>
              <a:buFont typeface="+mj-lt"/>
              <a:buAutoNum type="romanUcPeriod"/>
            </a:pPr>
            <a:r>
              <a:rPr lang="en-US" sz="4000" b="1" dirty="0">
                <a:solidFill>
                  <a:srgbClr val="00B0F0"/>
                </a:solidFill>
              </a:rPr>
              <a:t>An inadequate faith (6:14-16)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419725" y="1723666"/>
            <a:ext cx="1147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17 For Herod himself had sent and had John arrested and bound in prison on account of Herodias, the wife of his brother Philip, because he had married her. 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769089-A357-4199-AE45-5A2817D39FF2}"/>
              </a:ext>
            </a:extLst>
          </p:cNvPr>
          <p:cNvSpPr txBox="1">
            <a:spLocks/>
          </p:cNvSpPr>
          <p:nvPr/>
        </p:nvSpPr>
        <p:spPr>
          <a:xfrm>
            <a:off x="222281" y="987826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dirty="0">
                <a:solidFill>
                  <a:srgbClr val="00B0F0"/>
                </a:solidFill>
              </a:rPr>
              <a:t>An Immoral faith (6:17-20)</a:t>
            </a:r>
          </a:p>
        </p:txBody>
      </p:sp>
    </p:spTree>
    <p:extLst>
      <p:ext uri="{BB962C8B-B14F-4D97-AF65-F5344CB8AC3E}">
        <p14:creationId xmlns:p14="http://schemas.microsoft.com/office/powerpoint/2010/main" val="34564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8FBE1B1-90F8-40FF-9346-630AC40B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59"/>
            <a:ext cx="1219200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/>
            </a:pPr>
            <a:r>
              <a:rPr lang="en-US" sz="4000" b="1" dirty="0">
                <a:solidFill>
                  <a:srgbClr val="00B0F0"/>
                </a:solidFill>
              </a:rPr>
              <a:t>An inadequate faith (6:14-16)</a:t>
            </a:r>
          </a:p>
          <a:p>
            <a:pPr marL="571500" indent="-571500" algn="just">
              <a:buClr>
                <a:srgbClr val="00B0F0"/>
              </a:buClr>
              <a:buSzPct val="100000"/>
              <a:buFont typeface="+mj-lt"/>
              <a:buAutoNum type="romanUcPeriod"/>
            </a:pP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419725" y="2548126"/>
            <a:ext cx="1147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20 for Herod was afraid of John, knowing that he was a righteous and holy man, and he kept him safe. 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769089-A357-4199-AE45-5A2817D39FF2}"/>
              </a:ext>
            </a:extLst>
          </p:cNvPr>
          <p:cNvSpPr txBox="1">
            <a:spLocks/>
          </p:cNvSpPr>
          <p:nvPr/>
        </p:nvSpPr>
        <p:spPr>
          <a:xfrm>
            <a:off x="222281" y="987826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4000" b="1" dirty="0">
                <a:solidFill>
                  <a:srgbClr val="00B0F0"/>
                </a:solidFill>
              </a:rPr>
              <a:t>An Immoral faith (6:17-20)</a:t>
            </a:r>
          </a:p>
          <a:p>
            <a:pPr algn="just">
              <a:buClr>
                <a:srgbClr val="00B0F0"/>
              </a:buClr>
              <a:buSzPct val="100000"/>
            </a:pP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1629A6-1C1D-4017-8CE7-9F271BEDE839}"/>
              </a:ext>
            </a:extLst>
          </p:cNvPr>
          <p:cNvSpPr txBox="1">
            <a:spLocks/>
          </p:cNvSpPr>
          <p:nvPr/>
        </p:nvSpPr>
        <p:spPr>
          <a:xfrm>
            <a:off x="224781" y="1754821"/>
            <a:ext cx="1168365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3"/>
            </a:pPr>
            <a:r>
              <a:rPr lang="en-US" sz="4000" b="1" dirty="0">
                <a:solidFill>
                  <a:srgbClr val="00B0F0"/>
                </a:solidFill>
              </a:rPr>
              <a:t>An Influential faith (6:17-20)</a:t>
            </a:r>
          </a:p>
        </p:txBody>
      </p:sp>
    </p:spTree>
    <p:extLst>
      <p:ext uri="{BB962C8B-B14F-4D97-AF65-F5344CB8AC3E}">
        <p14:creationId xmlns:p14="http://schemas.microsoft.com/office/powerpoint/2010/main" val="1784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1003</TotalTime>
  <Words>335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Abadi Extra Light</vt:lpstr>
      <vt:lpstr>Arial</vt:lpstr>
      <vt:lpstr>Century Gothic</vt:lpstr>
      <vt:lpstr>Wingdings 3</vt:lpstr>
      <vt:lpstr>Ion</vt:lpstr>
      <vt:lpstr>PowerPoint Presentation</vt:lpstr>
      <vt:lpstr>PowerPoint Presentation</vt:lpstr>
      <vt:lpstr>Big Idea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Respond to Jesus?</dc:title>
  <dc:creator>Ed Godfrey</dc:creator>
  <cp:lastModifiedBy> </cp:lastModifiedBy>
  <cp:revision>76</cp:revision>
  <cp:lastPrinted>2019-02-16T16:33:52Z</cp:lastPrinted>
  <dcterms:created xsi:type="dcterms:W3CDTF">2018-07-19T20:40:08Z</dcterms:created>
  <dcterms:modified xsi:type="dcterms:W3CDTF">2019-02-17T14:39:37Z</dcterms:modified>
</cp:coreProperties>
</file>