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397" r:id="rId3"/>
    <p:sldId id="401" r:id="rId4"/>
    <p:sldId id="392" r:id="rId5"/>
    <p:sldId id="391" r:id="rId6"/>
    <p:sldId id="410" r:id="rId7"/>
    <p:sldId id="411" r:id="rId8"/>
    <p:sldId id="41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3263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DO NOT BE AFRAID…ONLY BELIEVE</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2130011"/>
            <a:ext cx="11590638" cy="707886"/>
          </a:xfrm>
          <a:prstGeom prst="rect">
            <a:avLst/>
          </a:prstGeom>
          <a:noFill/>
        </p:spPr>
        <p:txBody>
          <a:bodyPr wrap="square" rtlCol="0">
            <a:spAutoFit/>
          </a:bodyPr>
          <a:lstStyle/>
          <a:p>
            <a:pPr algn="ctr"/>
            <a:r>
              <a:rPr lang="en-US" sz="4000" i="1" dirty="0"/>
              <a:t>Mark 5:21-43</a:t>
            </a:r>
            <a:endParaRPr lang="en-US" sz="4000" dirty="0"/>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sz="4400" b="1" dirty="0">
                <a:solidFill>
                  <a:schemeClr val="tx1"/>
                </a:solidFill>
              </a:rPr>
              <a:t>Man’s Greatest Enemy</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874199"/>
            <a:ext cx="11590638" cy="1200329"/>
          </a:xfrm>
          <a:prstGeom prst="rect">
            <a:avLst/>
          </a:prstGeom>
          <a:noFill/>
        </p:spPr>
        <p:txBody>
          <a:bodyPr wrap="square" rtlCol="0">
            <a:spAutoFit/>
          </a:bodyPr>
          <a:lstStyle/>
          <a:p>
            <a:pPr algn="ctr"/>
            <a:r>
              <a:rPr lang="en-US" sz="7200" b="1" i="1" dirty="0">
                <a:solidFill>
                  <a:srgbClr val="FF0000"/>
                </a:solidFill>
              </a:rPr>
              <a:t>DEATH</a:t>
            </a:r>
            <a:endParaRPr lang="en-US" sz="7200" b="1" dirty="0">
              <a:solidFill>
                <a:srgbClr val="FF0000"/>
              </a:solidFill>
            </a:endParaRPr>
          </a:p>
        </p:txBody>
      </p:sp>
    </p:spTree>
    <p:extLst>
      <p:ext uri="{BB962C8B-B14F-4D97-AF65-F5344CB8AC3E}">
        <p14:creationId xmlns:p14="http://schemas.microsoft.com/office/powerpoint/2010/main" val="898761613"/>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8" y="184280"/>
            <a:ext cx="8825658" cy="861420"/>
          </a:xfrm>
        </p:spPr>
        <p:txBody>
          <a:bodyPr>
            <a:normAutofit/>
          </a:bodyPr>
          <a:lstStyle/>
          <a:p>
            <a:r>
              <a:rPr lang="en-US" sz="3600" dirty="0"/>
              <a:t>Big Idea:</a:t>
            </a:r>
          </a:p>
        </p:txBody>
      </p:sp>
      <p:sp>
        <p:nvSpPr>
          <p:cNvPr id="4" name="TextBox 3">
            <a:extLst>
              <a:ext uri="{FF2B5EF4-FFF2-40B4-BE49-F238E27FC236}">
                <a16:creationId xmlns:a16="http://schemas.microsoft.com/office/drawing/2014/main" id="{A6FA1D3C-DB85-4DE2-9982-137CCABF2722}"/>
              </a:ext>
            </a:extLst>
          </p:cNvPr>
          <p:cNvSpPr txBox="1"/>
          <p:nvPr/>
        </p:nvSpPr>
        <p:spPr>
          <a:xfrm>
            <a:off x="300681" y="797510"/>
            <a:ext cx="11590638" cy="3108543"/>
          </a:xfrm>
          <a:prstGeom prst="rect">
            <a:avLst/>
          </a:prstGeom>
          <a:noFill/>
        </p:spPr>
        <p:txBody>
          <a:bodyPr wrap="square" rtlCol="0">
            <a:spAutoFit/>
          </a:bodyPr>
          <a:lstStyle/>
          <a:p>
            <a:pPr algn="just"/>
            <a:r>
              <a:rPr lang="en-US" sz="3600" i="1" dirty="0"/>
              <a:t>Two questions regarding death to be answered:</a:t>
            </a:r>
          </a:p>
          <a:p>
            <a:pPr algn="just"/>
            <a:endParaRPr lang="en-US" sz="4000" dirty="0"/>
          </a:p>
          <a:p>
            <a:pPr marL="571500" indent="-571500" algn="just">
              <a:buFont typeface="Wingdings" panose="05000000000000000000" pitchFamily="2" charset="2"/>
              <a:buChar char="v"/>
            </a:pPr>
            <a:r>
              <a:rPr lang="en-US" sz="4000" dirty="0"/>
              <a:t>Is there any way for a person to truly defeat death?</a:t>
            </a:r>
          </a:p>
          <a:p>
            <a:pPr marL="571500" indent="-571500" algn="just">
              <a:buFont typeface="Wingdings" panose="05000000000000000000" pitchFamily="2" charset="2"/>
              <a:buChar char="v"/>
            </a:pPr>
            <a:r>
              <a:rPr lang="en-US" sz="4000" dirty="0"/>
              <a:t>Has anyone ever defeated death? </a:t>
            </a:r>
          </a:p>
        </p:txBody>
      </p:sp>
    </p:spTree>
    <p:extLst>
      <p:ext uri="{BB962C8B-B14F-4D97-AF65-F5344CB8AC3E}">
        <p14:creationId xmlns:p14="http://schemas.microsoft.com/office/powerpoint/2010/main" val="1310733392"/>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6750"/>
                            </p:stCondLst>
                            <p:childTnLst>
                              <p:par>
                                <p:cTn id="13" presetID="10" presetClass="entr" presetSubtype="0" fill="hold" grpId="0" nodeType="afterEffect">
                                  <p:stCondLst>
                                    <p:cond delay="3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AutoNum type="romanUcPeriod"/>
            </a:pPr>
            <a:r>
              <a:rPr lang="en-US" sz="3600" b="1" dirty="0">
                <a:solidFill>
                  <a:srgbClr val="00B0F0"/>
                </a:solidFill>
              </a:rPr>
              <a:t>A Desperate man (5:21-24)</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1603948"/>
            <a:ext cx="11471593" cy="4524315"/>
          </a:xfrm>
          <a:prstGeom prst="rect">
            <a:avLst/>
          </a:prstGeom>
          <a:noFill/>
        </p:spPr>
        <p:txBody>
          <a:bodyPr wrap="square" rtlCol="0">
            <a:spAutoFit/>
          </a:bodyPr>
          <a:lstStyle/>
          <a:p>
            <a:pPr algn="just"/>
            <a:r>
              <a:rPr lang="en-US" sz="3200" dirty="0"/>
              <a:t>1 Corinthians 3:12-15</a:t>
            </a:r>
          </a:p>
          <a:p>
            <a:pPr algn="just"/>
            <a:r>
              <a:rPr lang="en-US" sz="3200" dirty="0"/>
              <a:t>12 Now if any man builds on the foundation with gold, silver, precious stones, wood, hay, straw, 13 each man's work will become evident; for the day will show it because it is to be revealed with fire, and the fire itself will test the quality of each man's work. 14 If any man's work which he has built on it remains, he will receive a reward. 15 If any man's work is burned up, he will suffer loss; but he himself will be saved, yet so as through fire. </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AutoNum type="romanUcPeriod"/>
            </a:pPr>
            <a:r>
              <a:rPr lang="en-US" sz="3600" b="1" dirty="0">
                <a:solidFill>
                  <a:srgbClr val="00B0F0"/>
                </a:solidFill>
              </a:rPr>
              <a:t>A Desperate man (5:21-24)</a:t>
            </a:r>
          </a:p>
          <a:p>
            <a:pPr marL="857250" indent="-857250">
              <a:buAutoNum type="romanUcPeriod"/>
            </a:pPr>
            <a:r>
              <a:rPr lang="en-US" sz="3600" b="1" dirty="0">
                <a:solidFill>
                  <a:srgbClr val="00B0F0"/>
                </a:solidFill>
              </a:rPr>
              <a:t>A Distressed woman (5:25-34)</a:t>
            </a:r>
          </a:p>
          <a:p>
            <a:pPr marL="857250" indent="-857250">
              <a:buAutoNum type="romanUcPeriod"/>
            </a:pPr>
            <a:r>
              <a:rPr lang="en-US" sz="3600" b="1" dirty="0">
                <a:solidFill>
                  <a:srgbClr val="00B0F0"/>
                </a:solidFill>
              </a:rPr>
              <a:t>A demonstrable authority (5:35-43)</a:t>
            </a:r>
          </a:p>
          <a:p>
            <a:pPr marL="857250" indent="-857250">
              <a:buAutoNum type="romanUcPeriod"/>
            </a:pPr>
            <a:r>
              <a:rPr lang="en-US" sz="3600" b="1" dirty="0">
                <a:solidFill>
                  <a:srgbClr val="00B0F0"/>
                </a:solidFill>
              </a:rPr>
              <a:t>Our distinguished savior </a:t>
            </a:r>
          </a:p>
        </p:txBody>
      </p:sp>
    </p:spTree>
    <p:extLst>
      <p:ext uri="{BB962C8B-B14F-4D97-AF65-F5344CB8AC3E}">
        <p14:creationId xmlns:p14="http://schemas.microsoft.com/office/powerpoint/2010/main" val="445861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3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3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3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3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sz="4400" b="1" dirty="0">
                <a:solidFill>
                  <a:schemeClr val="tx1"/>
                </a:solidFill>
              </a:rPr>
              <a:t>MacArthur quoting G.B. Hardy</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274599"/>
            <a:ext cx="11590638" cy="4708981"/>
          </a:xfrm>
          <a:prstGeom prst="rect">
            <a:avLst/>
          </a:prstGeom>
          <a:noFill/>
        </p:spPr>
        <p:txBody>
          <a:bodyPr wrap="square" rtlCol="0">
            <a:spAutoFit/>
          </a:bodyPr>
          <a:lstStyle/>
          <a:p>
            <a:pPr algn="just"/>
            <a:r>
              <a:rPr lang="en-US" sz="3000" i="1" dirty="0"/>
              <a:t>“When I looked at religion I said, I have two questions. One, has anybody ever conquered death, and two, if they have, did they make a way for me to conquer death? I checked the tomb of Buddha, and it was occupied, and I checked the tomb of Confucius and it was occupied, and I checked the tomb of Mohammed and it was occupied, and I came to the tomb of Jesus and it was empty. And I said, There is one who conquered death. And I asked the second question, Did He make a way for me to do it? And I opened the Bible and discovered that He said, 'Because I live ye shall live also.'”</a:t>
            </a:r>
            <a:r>
              <a:rPr lang="en-US" sz="3000" dirty="0"/>
              <a:t> </a:t>
            </a:r>
            <a:endParaRPr lang="en-US" sz="3000" b="1" dirty="0"/>
          </a:p>
        </p:txBody>
      </p:sp>
    </p:spTree>
    <p:extLst>
      <p:ext uri="{BB962C8B-B14F-4D97-AF65-F5344CB8AC3E}">
        <p14:creationId xmlns:p14="http://schemas.microsoft.com/office/powerpoint/2010/main" val="1827266067"/>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2558696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592</TotalTime>
  <Words>321</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Wingdings</vt:lpstr>
      <vt:lpstr>Wingdings 3</vt:lpstr>
      <vt:lpstr>Ion</vt:lpstr>
      <vt:lpstr>PowerPoint Presentation</vt:lpstr>
      <vt:lpstr>DO NOT BE AFRAID…ONLY BELIEVE</vt:lpstr>
      <vt:lpstr>Man’s Greatest Enemy</vt:lpstr>
      <vt:lpstr>PowerPoint Presentation</vt:lpstr>
      <vt:lpstr>PowerPoint Presentation</vt:lpstr>
      <vt:lpstr>PowerPoint Presentation</vt:lpstr>
      <vt:lpstr>MacArthur quoting G.B. Hardy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56</cp:revision>
  <dcterms:created xsi:type="dcterms:W3CDTF">2018-07-19T20:40:08Z</dcterms:created>
  <dcterms:modified xsi:type="dcterms:W3CDTF">2019-01-12T19:23:44Z</dcterms:modified>
</cp:coreProperties>
</file>