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91" r:id="rId6"/>
    <p:sldId id="290" r:id="rId7"/>
    <p:sldId id="292" r:id="rId8"/>
    <p:sldId id="293" r:id="rId9"/>
    <p:sldId id="294" r:id="rId10"/>
    <p:sldId id="282" r:id="rId11"/>
    <p:sldId id="283" r:id="rId12"/>
    <p:sldId id="295" r:id="rId13"/>
    <p:sldId id="296" r:id="rId14"/>
    <p:sldId id="297" r:id="rId15"/>
    <p:sldId id="285" r:id="rId16"/>
    <p:sldId id="28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3D7F8-0169-4739-A22E-CBC7D385B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E237B2-A309-4403-B992-FF4CF88FE5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E3CAF-F648-4BD6-A59B-8EFD69572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2FA24-FD9F-49EC-8978-6D2942ECA138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649CF-A3EE-4274-A9A0-4A7F7D806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73EA3-EB15-470C-832E-DA660D655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C894-18A6-43E7-B64C-B838FF0D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43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AFE4E-8B7D-47A9-B1A6-D685056C9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390F07-6FB5-40F9-A539-A0984BD4D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4DC90-703A-4833-83A9-83B2F8C48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2FA24-FD9F-49EC-8978-6D2942ECA138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3C82B-A8D9-41A5-A455-80D59C7F3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280D4-5A84-4713-9FCB-ED81745FD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C894-18A6-43E7-B64C-B838FF0D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10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D5F466-3524-41E2-9E33-86CC075B78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50751B-E65B-423D-9114-1438AB26C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5BAFF-49A5-4EDA-9934-49AF3793A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2FA24-FD9F-49EC-8978-6D2942ECA138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2B9FB-B23A-4541-A94B-369B7C7BB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2FF92-2DE3-4526-B552-66B70F455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C894-18A6-43E7-B64C-B838FF0D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3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B85EA-7AA3-4C0D-826C-0D9C767B9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F37F4-0C47-48C6-9958-80846A284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ED4A4-8813-481C-B8E5-7EBA8214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2FA24-FD9F-49EC-8978-6D2942ECA138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9120D-1597-4582-881B-07FB8D5EE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BAF7A-4AC0-4F0E-BB01-1E0F8A097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C894-18A6-43E7-B64C-B838FF0D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2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B8DB5-A07B-4E7F-AD13-2FF6B8463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09E6E-4299-4C6D-8639-E5318924E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7356E-8340-4244-904A-2A86731BD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2FA24-FD9F-49EC-8978-6D2942ECA138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D800E-CEFF-4ABA-B0E5-B68C72321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154E8-C029-4F30-B7DE-55118392F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C894-18A6-43E7-B64C-B838FF0D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76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F6771-1591-4993-ABD4-D7B480920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04727-F1F2-4AF1-844B-4268D1C5F1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4F0B32-E83C-474D-B571-C489EDA61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68404-D179-41A8-9762-B72B1DCDE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2FA24-FD9F-49EC-8978-6D2942ECA138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16D1E-78CE-41FD-A40F-9DF15C2B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68559-D699-48F9-828D-A836C8B0A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C894-18A6-43E7-B64C-B838FF0D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6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F3B4A-162C-45EA-99AB-7F0CC267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AAD21-629E-4047-8FAC-DD3391CD9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A51DDD-58E0-4A53-96C9-0052CF16A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5322C5-866A-4290-9A4B-09652BBF0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628BDD-1337-4BEC-907D-F42EE0A6ED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9251E7-960D-4543-B19A-DA2DA9DE5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2FA24-FD9F-49EC-8978-6D2942ECA138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7C809-CF5E-4EAB-A522-F0E25C1F4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1AC0CC-FD54-4D6F-9E86-7FABCB505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C894-18A6-43E7-B64C-B838FF0D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92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A79B4-C98D-463F-B84B-30FA29FB0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042652-FBE4-4D6C-B16C-13B3DC5C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2FA24-FD9F-49EC-8978-6D2942ECA138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E4A31-E2C8-4C31-8811-F1B86CCF6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7D261F-970F-410B-B384-4DD9FD8BE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C894-18A6-43E7-B64C-B838FF0D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90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6BB436-EE06-498A-9E39-8B8C7BF03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2FA24-FD9F-49EC-8978-6D2942ECA138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8E759D-A47E-4055-8A7F-51F04A5F3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3F563-536E-45C0-B0D2-1B40963EA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C894-18A6-43E7-B64C-B838FF0D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94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8F57A-2E1E-43BA-BED4-2B68D2CE7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962F7-831C-4D8B-90D1-C120EE553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6AAB9B-0B8C-4B7E-8813-5B19FD62B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98CC18-0D6F-4C41-BB5B-A1D7C69AA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2FA24-FD9F-49EC-8978-6D2942ECA138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DC708-1B29-47A1-A88C-54F2B0E25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6CE5A3-0C39-4977-BB31-992741028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C894-18A6-43E7-B64C-B838FF0D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38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DC240-388E-4143-B7B7-5E9728A2C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72B86E-CDD1-4EC5-B4F7-819F5BCCA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E9771-A7C9-4DB0-8FD7-E163FB2E7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F7745-019A-40C6-88C3-903E11A36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2FA24-FD9F-49EC-8978-6D2942ECA138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3764F-C025-4B7C-A8EB-85A237CC9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2206E5-FF56-4C31-9F46-B435A3397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C894-18A6-43E7-B64C-B838FF0D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37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B761C-294E-4656-9AE0-8E4B414F3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E183E-320B-42C5-80DF-5BA7512D9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02616-D05C-4B12-B6FE-0869336BE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2FA24-FD9F-49EC-8978-6D2942ECA138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8E3FC-0931-4EE0-A731-D53C74D05E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C960D-632D-4F70-8FF5-AC9937B2A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0C894-18A6-43E7-B64C-B838FF0D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9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city&#10;&#10;Description automatically generated">
            <a:extLst>
              <a:ext uri="{FF2B5EF4-FFF2-40B4-BE49-F238E27FC236}">
                <a16:creationId xmlns:a16="http://schemas.microsoft.com/office/drawing/2014/main" id="{8BA83BB1-30B8-455B-B8B2-B65E21F44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CAD0EC-07F5-40A8-A5BD-09BD7CF4140D}"/>
              </a:ext>
            </a:extLst>
          </p:cNvPr>
          <p:cNvSpPr txBox="1"/>
          <p:nvPr/>
        </p:nvSpPr>
        <p:spPr>
          <a:xfrm>
            <a:off x="0" y="751562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Gabriola" panose="04040605051002020D02" pitchFamily="82" charset="0"/>
              </a:rPr>
              <a:t>The Glorious Coming </a:t>
            </a:r>
          </a:p>
          <a:p>
            <a:pPr algn="ctr"/>
            <a:r>
              <a:rPr lang="en-US" sz="7200" dirty="0">
                <a:solidFill>
                  <a:schemeClr val="bg1"/>
                </a:solidFill>
                <a:latin typeface="Gabriola" panose="04040605051002020D02" pitchFamily="82" charset="0"/>
              </a:rPr>
              <a:t>of our Savior King (Part 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B5C004-5E77-4C00-BD3F-4554EF590C19}"/>
              </a:ext>
            </a:extLst>
          </p:cNvPr>
          <p:cNvSpPr txBox="1"/>
          <p:nvPr/>
        </p:nvSpPr>
        <p:spPr>
          <a:xfrm>
            <a:off x="0" y="3073991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abriola" panose="04040605051002020D02" pitchFamily="82" charset="0"/>
              </a:rPr>
              <a:t>Luke 2:8-14</a:t>
            </a:r>
          </a:p>
        </p:txBody>
      </p:sp>
    </p:spTree>
    <p:extLst>
      <p:ext uri="{BB962C8B-B14F-4D97-AF65-F5344CB8AC3E}">
        <p14:creationId xmlns:p14="http://schemas.microsoft.com/office/powerpoint/2010/main" val="2402147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louds in the sky&#10;&#10;Description automatically generated">
            <a:extLst>
              <a:ext uri="{FF2B5EF4-FFF2-40B4-BE49-F238E27FC236}">
                <a16:creationId xmlns:a16="http://schemas.microsoft.com/office/drawing/2014/main" id="{8A8A4D04-4190-43B9-BB4E-FBF8C31DB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CAD0EC-07F5-40A8-A5BD-09BD7CF4140D}"/>
              </a:ext>
            </a:extLst>
          </p:cNvPr>
          <p:cNvSpPr txBox="1"/>
          <p:nvPr/>
        </p:nvSpPr>
        <p:spPr>
          <a:xfrm>
            <a:off x="114822" y="75158"/>
            <a:ext cx="119623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just">
              <a:buFont typeface="+mj-lt"/>
              <a:buAutoNum type="romanUcPeriod" startAt="2"/>
            </a:pPr>
            <a:r>
              <a:rPr lang="en-US" sz="4400" b="1" dirty="0">
                <a:solidFill>
                  <a:schemeClr val="bg1"/>
                </a:solidFill>
              </a:rPr>
              <a:t>The Symphonic Praise of a Multitude of Angels (13-14)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5BD5E9-B426-455F-9342-AEE1B33B0535}"/>
              </a:ext>
            </a:extLst>
          </p:cNvPr>
          <p:cNvSpPr txBox="1"/>
          <p:nvPr/>
        </p:nvSpPr>
        <p:spPr>
          <a:xfrm>
            <a:off x="117322" y="1750019"/>
            <a:ext cx="1196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lphaUcPeriod"/>
            </a:pPr>
            <a:r>
              <a:rPr lang="en-US" sz="3600" dirty="0">
                <a:solidFill>
                  <a:schemeClr val="bg1"/>
                </a:solidFill>
              </a:rPr>
              <a:t>Christmas is about the </a:t>
            </a:r>
            <a:r>
              <a:rPr lang="en-US" sz="3600" b="1" u="sng" dirty="0">
                <a:solidFill>
                  <a:schemeClr val="bg1"/>
                </a:solidFill>
              </a:rPr>
              <a:t>GLORY</a:t>
            </a:r>
            <a:r>
              <a:rPr lang="en-US" sz="3600" dirty="0">
                <a:solidFill>
                  <a:schemeClr val="bg1"/>
                </a:solidFill>
              </a:rPr>
              <a:t> of God</a:t>
            </a:r>
          </a:p>
        </p:txBody>
      </p:sp>
    </p:spTree>
    <p:extLst>
      <p:ext uri="{BB962C8B-B14F-4D97-AF65-F5344CB8AC3E}">
        <p14:creationId xmlns:p14="http://schemas.microsoft.com/office/powerpoint/2010/main" val="40544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louds in the sky&#10;&#10;Description automatically generated">
            <a:extLst>
              <a:ext uri="{FF2B5EF4-FFF2-40B4-BE49-F238E27FC236}">
                <a16:creationId xmlns:a16="http://schemas.microsoft.com/office/drawing/2014/main" id="{8A8A4D04-4190-43B9-BB4E-FBF8C31DB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CAD0EC-07F5-40A8-A5BD-09BD7CF4140D}"/>
              </a:ext>
            </a:extLst>
          </p:cNvPr>
          <p:cNvSpPr txBox="1"/>
          <p:nvPr/>
        </p:nvSpPr>
        <p:spPr>
          <a:xfrm>
            <a:off x="0" y="7515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J.S. Bach (1685-1750)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B5C004-5E77-4C00-BD3F-4554EF590C19}"/>
              </a:ext>
            </a:extLst>
          </p:cNvPr>
          <p:cNvSpPr txBox="1"/>
          <p:nvPr/>
        </p:nvSpPr>
        <p:spPr>
          <a:xfrm>
            <a:off x="112734" y="1033944"/>
            <a:ext cx="119623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i="1" dirty="0">
                <a:solidFill>
                  <a:schemeClr val="bg1"/>
                </a:solidFill>
              </a:rPr>
              <a:t>“All music should have no other end and aim than the glory of God and the soul's refreshment; where this is not remembered there is no real music but only a devilish hub-bub.”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8560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louds in the sky&#10;&#10;Description automatically generated">
            <a:extLst>
              <a:ext uri="{FF2B5EF4-FFF2-40B4-BE49-F238E27FC236}">
                <a16:creationId xmlns:a16="http://schemas.microsoft.com/office/drawing/2014/main" id="{8A8A4D04-4190-43B9-BB4E-FBF8C31DB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CAD0EC-07F5-40A8-A5BD-09BD7CF4140D}"/>
              </a:ext>
            </a:extLst>
          </p:cNvPr>
          <p:cNvSpPr txBox="1"/>
          <p:nvPr/>
        </p:nvSpPr>
        <p:spPr>
          <a:xfrm>
            <a:off x="0" y="7515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J.S. Bach (1685-1750)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7CCE29-CB0A-4E63-99AD-E442258A3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64" y="1165979"/>
            <a:ext cx="11812044" cy="38977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ADE89F-B808-4074-A39B-9960E78CAA48}"/>
              </a:ext>
            </a:extLst>
          </p:cNvPr>
          <p:cNvSpPr txBox="1"/>
          <p:nvPr/>
        </p:nvSpPr>
        <p:spPr>
          <a:xfrm>
            <a:off x="204592" y="1328391"/>
            <a:ext cx="844719" cy="659567"/>
          </a:xfrm>
          <a:prstGeom prst="rect">
            <a:avLst/>
          </a:prstGeom>
          <a:solidFill>
            <a:srgbClr val="FFFF00">
              <a:alpha val="25000"/>
            </a:srgbClr>
          </a:solidFill>
          <a:ln w="984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5125BE-FF0B-413E-9B74-1EF839BCFF63}"/>
              </a:ext>
            </a:extLst>
          </p:cNvPr>
          <p:cNvSpPr txBox="1"/>
          <p:nvPr/>
        </p:nvSpPr>
        <p:spPr>
          <a:xfrm>
            <a:off x="554636" y="5471410"/>
            <a:ext cx="10538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J.J. – Jesus </a:t>
            </a:r>
            <a:r>
              <a:rPr lang="en-US" sz="4000" dirty="0" err="1">
                <a:solidFill>
                  <a:schemeClr val="bg1"/>
                </a:solidFill>
              </a:rPr>
              <a:t>Juva</a:t>
            </a:r>
            <a:r>
              <a:rPr lang="en-US" sz="4000" dirty="0">
                <a:solidFill>
                  <a:schemeClr val="bg1"/>
                </a:solidFill>
              </a:rPr>
              <a:t> – Jesus help me</a:t>
            </a:r>
          </a:p>
        </p:txBody>
      </p:sp>
    </p:spTree>
    <p:extLst>
      <p:ext uri="{BB962C8B-B14F-4D97-AF65-F5344CB8AC3E}">
        <p14:creationId xmlns:p14="http://schemas.microsoft.com/office/powerpoint/2010/main" val="1233372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7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87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louds in the sky&#10;&#10;Description automatically generated">
            <a:extLst>
              <a:ext uri="{FF2B5EF4-FFF2-40B4-BE49-F238E27FC236}">
                <a16:creationId xmlns:a16="http://schemas.microsoft.com/office/drawing/2014/main" id="{8A8A4D04-4190-43B9-BB4E-FBF8C31DB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CAD0EC-07F5-40A8-A5BD-09BD7CF4140D}"/>
              </a:ext>
            </a:extLst>
          </p:cNvPr>
          <p:cNvSpPr txBox="1"/>
          <p:nvPr/>
        </p:nvSpPr>
        <p:spPr>
          <a:xfrm>
            <a:off x="0" y="7515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J.S. Bach (1685-1750)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5125BE-FF0B-413E-9B74-1EF839BCFF63}"/>
              </a:ext>
            </a:extLst>
          </p:cNvPr>
          <p:cNvSpPr txBox="1"/>
          <p:nvPr/>
        </p:nvSpPr>
        <p:spPr>
          <a:xfrm>
            <a:off x="0" y="557634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SDG – Soli Deo Gloria – To God alone be the glory!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EFD59A-3A53-4308-A453-B88BE911F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57" y="1090821"/>
            <a:ext cx="7229686" cy="44342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ADE89F-B808-4074-A39B-9960E78CAA48}"/>
              </a:ext>
            </a:extLst>
          </p:cNvPr>
          <p:cNvSpPr txBox="1"/>
          <p:nvPr/>
        </p:nvSpPr>
        <p:spPr>
          <a:xfrm>
            <a:off x="4296905" y="2791739"/>
            <a:ext cx="2703501" cy="2025403"/>
          </a:xfrm>
          <a:prstGeom prst="rect">
            <a:avLst/>
          </a:prstGeom>
          <a:solidFill>
            <a:srgbClr val="FFFF00">
              <a:alpha val="25000"/>
            </a:srgbClr>
          </a:solidFill>
          <a:ln w="984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114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7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37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louds in the sky&#10;&#10;Description automatically generated">
            <a:extLst>
              <a:ext uri="{FF2B5EF4-FFF2-40B4-BE49-F238E27FC236}">
                <a16:creationId xmlns:a16="http://schemas.microsoft.com/office/drawing/2014/main" id="{8A8A4D04-4190-43B9-BB4E-FBF8C31DB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CAD0EC-07F5-40A8-A5BD-09BD7CF4140D}"/>
              </a:ext>
            </a:extLst>
          </p:cNvPr>
          <p:cNvSpPr txBox="1"/>
          <p:nvPr/>
        </p:nvSpPr>
        <p:spPr>
          <a:xfrm>
            <a:off x="114822" y="75158"/>
            <a:ext cx="119623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just">
              <a:buFont typeface="+mj-lt"/>
              <a:buAutoNum type="romanUcPeriod" startAt="2"/>
            </a:pPr>
            <a:r>
              <a:rPr lang="en-US" sz="4400" b="1" dirty="0">
                <a:solidFill>
                  <a:schemeClr val="bg1"/>
                </a:solidFill>
              </a:rPr>
              <a:t>The Symphonic Praise of a Multitude of Angels (13-14)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5BD5E9-B426-455F-9342-AEE1B33B0535}"/>
              </a:ext>
            </a:extLst>
          </p:cNvPr>
          <p:cNvSpPr txBox="1"/>
          <p:nvPr/>
        </p:nvSpPr>
        <p:spPr>
          <a:xfrm>
            <a:off x="117322" y="1750019"/>
            <a:ext cx="119623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lphaUcPeriod"/>
            </a:pPr>
            <a:r>
              <a:rPr lang="en-US" sz="3600" dirty="0">
                <a:solidFill>
                  <a:schemeClr val="bg1"/>
                </a:solidFill>
              </a:rPr>
              <a:t>Christmas is about the </a:t>
            </a:r>
            <a:r>
              <a:rPr lang="en-US" sz="3600" b="1" u="sng" dirty="0">
                <a:solidFill>
                  <a:schemeClr val="bg1"/>
                </a:solidFill>
              </a:rPr>
              <a:t>GLORY</a:t>
            </a:r>
            <a:r>
              <a:rPr lang="en-US" sz="3600" dirty="0">
                <a:solidFill>
                  <a:schemeClr val="bg1"/>
                </a:solidFill>
              </a:rPr>
              <a:t> of God</a:t>
            </a:r>
          </a:p>
          <a:p>
            <a:pPr marL="742950" indent="-742950" algn="just">
              <a:buAutoNum type="alphaUcPeriod"/>
            </a:pPr>
            <a:r>
              <a:rPr lang="en-US" sz="3600" dirty="0">
                <a:solidFill>
                  <a:schemeClr val="bg1"/>
                </a:solidFill>
              </a:rPr>
              <a:t>Christmas is about the </a:t>
            </a:r>
            <a:r>
              <a:rPr lang="en-US" sz="3600" b="1" u="sng" dirty="0">
                <a:solidFill>
                  <a:schemeClr val="bg1"/>
                </a:solidFill>
              </a:rPr>
              <a:t>GOOD</a:t>
            </a:r>
            <a:r>
              <a:rPr lang="en-US" sz="3600" dirty="0">
                <a:solidFill>
                  <a:schemeClr val="bg1"/>
                </a:solidFill>
              </a:rPr>
              <a:t> of humanity</a:t>
            </a:r>
          </a:p>
          <a:p>
            <a:pPr algn="ctr"/>
            <a:r>
              <a:rPr lang="en-US" sz="3600" i="1" dirty="0">
                <a:solidFill>
                  <a:schemeClr val="bg1"/>
                </a:solidFill>
              </a:rPr>
              <a:t>	The coming of Jesus brings peace to humanity</a:t>
            </a:r>
          </a:p>
        </p:txBody>
      </p:sp>
    </p:spTree>
    <p:extLst>
      <p:ext uri="{BB962C8B-B14F-4D97-AF65-F5344CB8AC3E}">
        <p14:creationId xmlns:p14="http://schemas.microsoft.com/office/powerpoint/2010/main" val="314483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louds in the sky&#10;&#10;Description automatically generated">
            <a:extLst>
              <a:ext uri="{FF2B5EF4-FFF2-40B4-BE49-F238E27FC236}">
                <a16:creationId xmlns:a16="http://schemas.microsoft.com/office/drawing/2014/main" id="{8A8A4D04-4190-43B9-BB4E-FBF8C31DB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CAD0EC-07F5-40A8-A5BD-09BD7CF4140D}"/>
              </a:ext>
            </a:extLst>
          </p:cNvPr>
          <p:cNvSpPr txBox="1"/>
          <p:nvPr/>
        </p:nvSpPr>
        <p:spPr>
          <a:xfrm>
            <a:off x="0" y="7515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Applications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B5C004-5E77-4C00-BD3F-4554EF590C19}"/>
              </a:ext>
            </a:extLst>
          </p:cNvPr>
          <p:cNvSpPr txBox="1"/>
          <p:nvPr/>
        </p:nvSpPr>
        <p:spPr>
          <a:xfrm>
            <a:off x="112734" y="1003964"/>
            <a:ext cx="119623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4000" dirty="0">
                <a:solidFill>
                  <a:schemeClr val="bg1"/>
                </a:solidFill>
              </a:rPr>
              <a:t>How do you “see” Jesus? </a:t>
            </a:r>
          </a:p>
          <a:p>
            <a:pPr algn="just"/>
            <a:r>
              <a:rPr lang="en-US" sz="3600" b="1" i="1" baseline="30000" dirty="0">
                <a:solidFill>
                  <a:schemeClr val="bg1"/>
                </a:solidFill>
              </a:rPr>
              <a:t>	</a:t>
            </a:r>
            <a:r>
              <a:rPr lang="en-US" sz="3600" b="1" i="1" dirty="0">
                <a:solidFill>
                  <a:schemeClr val="bg1"/>
                </a:solidFill>
              </a:rPr>
              <a:t>As Savior, Christ, and Lord?</a:t>
            </a:r>
            <a:endParaRPr lang="en-US" sz="3600" b="1" i="1" baseline="30000" dirty="0">
              <a:solidFill>
                <a:schemeClr val="bg1"/>
              </a:solidFill>
            </a:endParaRPr>
          </a:p>
          <a:p>
            <a:pPr marL="742950" indent="-742950" algn="just">
              <a:buFont typeface="+mj-lt"/>
              <a:buAutoNum type="arabicPeriod" startAt="2"/>
            </a:pPr>
            <a:r>
              <a:rPr lang="en-US" sz="4000" dirty="0">
                <a:solidFill>
                  <a:schemeClr val="bg1"/>
                </a:solidFill>
              </a:rPr>
              <a:t>How do you treat Jesus?</a:t>
            </a:r>
          </a:p>
          <a:p>
            <a:pPr marL="742950" indent="-742950" algn="just">
              <a:buFont typeface="+mj-lt"/>
              <a:buAutoNum type="arabicPeriod" startAt="2"/>
            </a:pPr>
            <a:r>
              <a:rPr lang="en-US" sz="4000" dirty="0">
                <a:solidFill>
                  <a:schemeClr val="bg1"/>
                </a:solidFill>
              </a:rPr>
              <a:t>How do you give glory to God daily?</a:t>
            </a:r>
            <a:endParaRPr lang="en-US" sz="40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680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7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city&#10;&#10;Description automatically generated">
            <a:extLst>
              <a:ext uri="{FF2B5EF4-FFF2-40B4-BE49-F238E27FC236}">
                <a16:creationId xmlns:a16="http://schemas.microsoft.com/office/drawing/2014/main" id="{8BA83BB1-30B8-455B-B8B2-B65E21F44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CAD0EC-07F5-40A8-A5BD-09BD7CF4140D}"/>
              </a:ext>
            </a:extLst>
          </p:cNvPr>
          <p:cNvSpPr txBox="1"/>
          <p:nvPr/>
        </p:nvSpPr>
        <p:spPr>
          <a:xfrm>
            <a:off x="0" y="751562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Gabriola" panose="04040605051002020D02" pitchFamily="82" charset="0"/>
              </a:rPr>
              <a:t>The Glorious Coming </a:t>
            </a:r>
          </a:p>
          <a:p>
            <a:pPr algn="ctr"/>
            <a:r>
              <a:rPr lang="en-US" sz="7200" dirty="0">
                <a:solidFill>
                  <a:schemeClr val="bg1"/>
                </a:solidFill>
                <a:latin typeface="Gabriola" panose="04040605051002020D02" pitchFamily="82" charset="0"/>
              </a:rPr>
              <a:t>of our Savior King (Part 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B5C004-5E77-4C00-BD3F-4554EF590C19}"/>
              </a:ext>
            </a:extLst>
          </p:cNvPr>
          <p:cNvSpPr txBox="1"/>
          <p:nvPr/>
        </p:nvSpPr>
        <p:spPr>
          <a:xfrm>
            <a:off x="0" y="3073991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abriola" panose="04040605051002020D02" pitchFamily="82" charset="0"/>
              </a:rPr>
              <a:t>Luke 2:8-14</a:t>
            </a:r>
          </a:p>
        </p:txBody>
      </p:sp>
    </p:spTree>
    <p:extLst>
      <p:ext uri="{BB962C8B-B14F-4D97-AF65-F5344CB8AC3E}">
        <p14:creationId xmlns:p14="http://schemas.microsoft.com/office/powerpoint/2010/main" val="4292348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louds in the sky&#10;&#10;Description automatically generated">
            <a:extLst>
              <a:ext uri="{FF2B5EF4-FFF2-40B4-BE49-F238E27FC236}">
                <a16:creationId xmlns:a16="http://schemas.microsoft.com/office/drawing/2014/main" id="{8A8A4D04-4190-43B9-BB4E-FBF8C31DB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CAD0EC-07F5-40A8-A5BD-09BD7CF4140D}"/>
              </a:ext>
            </a:extLst>
          </p:cNvPr>
          <p:cNvSpPr txBox="1"/>
          <p:nvPr/>
        </p:nvSpPr>
        <p:spPr>
          <a:xfrm>
            <a:off x="0" y="7515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Luke 2:8-14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B5C004-5E77-4C00-BD3F-4554EF590C19}"/>
              </a:ext>
            </a:extLst>
          </p:cNvPr>
          <p:cNvSpPr txBox="1"/>
          <p:nvPr/>
        </p:nvSpPr>
        <p:spPr>
          <a:xfrm>
            <a:off x="112734" y="929014"/>
            <a:ext cx="119623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>
                <a:solidFill>
                  <a:schemeClr val="bg1"/>
                </a:solidFill>
              </a:rPr>
              <a:t>8 In the same region there were some shepherds staying out in the fields and keeping watch over their flock by night. 9 And an angel of the Lord suddenly stood before them, and the glory of the Lord shone around them; and they were terribly frightened. 10 But the angel said to them, “Do not be afraid; for behold, I bring you good news of great joy which will be for all the people; 11 for today in the city of David there has been born for you a Savior, who is Christ the Lord. 12 “This will be a sign for you: you will find a baby wrapped in cloths and lying in a manger.” 13 And suddenly there appeared with the angel a multitude of the heavenly host praising God and saying, 14 “Glory to God in the highest, And on earth peace among men with whom He is pleased.” 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593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louds in the sky&#10;&#10;Description automatically generated">
            <a:extLst>
              <a:ext uri="{FF2B5EF4-FFF2-40B4-BE49-F238E27FC236}">
                <a16:creationId xmlns:a16="http://schemas.microsoft.com/office/drawing/2014/main" id="{8A8A4D04-4190-43B9-BB4E-FBF8C31DB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CAD0EC-07F5-40A8-A5BD-09BD7CF4140D}"/>
              </a:ext>
            </a:extLst>
          </p:cNvPr>
          <p:cNvSpPr txBox="1"/>
          <p:nvPr/>
        </p:nvSpPr>
        <p:spPr>
          <a:xfrm>
            <a:off x="0" y="7515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Last week (Luke 2:1-7)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B5C004-5E77-4C00-BD3F-4554EF590C19}"/>
              </a:ext>
            </a:extLst>
          </p:cNvPr>
          <p:cNvSpPr txBox="1"/>
          <p:nvPr/>
        </p:nvSpPr>
        <p:spPr>
          <a:xfrm>
            <a:off x="388306" y="1229230"/>
            <a:ext cx="113861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indent="-1028700" algn="just">
              <a:buAutoNum type="romanUcPeriod"/>
            </a:pPr>
            <a:r>
              <a:rPr lang="en-US" sz="4800" dirty="0">
                <a:solidFill>
                  <a:schemeClr val="bg1"/>
                </a:solidFill>
              </a:rPr>
              <a:t>The Sovereignty of the King (2:1-3)</a:t>
            </a:r>
          </a:p>
          <a:p>
            <a:pPr marL="1028700" indent="-1028700" algn="just">
              <a:buAutoNum type="romanUcPeriod"/>
            </a:pPr>
            <a:r>
              <a:rPr lang="en-US" sz="4800" dirty="0">
                <a:solidFill>
                  <a:schemeClr val="bg1"/>
                </a:solidFill>
              </a:rPr>
              <a:t>The Splendor of the King (2:4-5)</a:t>
            </a:r>
          </a:p>
          <a:p>
            <a:pPr marL="1028700" indent="-1028700" algn="just">
              <a:buAutoNum type="romanUcPeriod"/>
            </a:pPr>
            <a:r>
              <a:rPr lang="en-US" sz="4800" dirty="0">
                <a:solidFill>
                  <a:schemeClr val="bg1"/>
                </a:solidFill>
              </a:rPr>
              <a:t>The Submissiveness of the Savior (2:6-7)</a:t>
            </a:r>
          </a:p>
        </p:txBody>
      </p:sp>
    </p:spTree>
    <p:extLst>
      <p:ext uri="{BB962C8B-B14F-4D97-AF65-F5344CB8AC3E}">
        <p14:creationId xmlns:p14="http://schemas.microsoft.com/office/powerpoint/2010/main" val="97716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louds in the sky&#10;&#10;Description automatically generated">
            <a:extLst>
              <a:ext uri="{FF2B5EF4-FFF2-40B4-BE49-F238E27FC236}">
                <a16:creationId xmlns:a16="http://schemas.microsoft.com/office/drawing/2014/main" id="{8A8A4D04-4190-43B9-BB4E-FBF8C31DB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CAD0EC-07F5-40A8-A5BD-09BD7CF4140D}"/>
              </a:ext>
            </a:extLst>
          </p:cNvPr>
          <p:cNvSpPr txBox="1"/>
          <p:nvPr/>
        </p:nvSpPr>
        <p:spPr>
          <a:xfrm>
            <a:off x="114822" y="75158"/>
            <a:ext cx="11962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just">
              <a:buAutoNum type="romanUcPeriod"/>
            </a:pPr>
            <a:r>
              <a:rPr lang="en-US" sz="4400" b="1" dirty="0">
                <a:solidFill>
                  <a:schemeClr val="bg1"/>
                </a:solidFill>
              </a:rPr>
              <a:t>The Simple Pronouncement (2:8-12)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5BD5E9-B426-455F-9342-AEE1B33B0535}"/>
              </a:ext>
            </a:extLst>
          </p:cNvPr>
          <p:cNvSpPr txBox="1"/>
          <p:nvPr/>
        </p:nvSpPr>
        <p:spPr>
          <a:xfrm>
            <a:off x="117322" y="1105442"/>
            <a:ext cx="1196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lphaUcPeriod"/>
            </a:pPr>
            <a:r>
              <a:rPr lang="en-US" sz="3600" dirty="0">
                <a:solidFill>
                  <a:schemeClr val="bg1"/>
                </a:solidFill>
              </a:rPr>
              <a:t>The angel appeared to the shepherds (8-9)</a:t>
            </a:r>
          </a:p>
        </p:txBody>
      </p:sp>
    </p:spTree>
    <p:extLst>
      <p:ext uri="{BB962C8B-B14F-4D97-AF65-F5344CB8AC3E}">
        <p14:creationId xmlns:p14="http://schemas.microsoft.com/office/powerpoint/2010/main" val="44768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louds in the sky&#10;&#10;Description automatically generated">
            <a:extLst>
              <a:ext uri="{FF2B5EF4-FFF2-40B4-BE49-F238E27FC236}">
                <a16:creationId xmlns:a16="http://schemas.microsoft.com/office/drawing/2014/main" id="{8A8A4D04-4190-43B9-BB4E-FBF8C31DB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CAD0EC-07F5-40A8-A5BD-09BD7CF4140D}"/>
              </a:ext>
            </a:extLst>
          </p:cNvPr>
          <p:cNvSpPr txBox="1"/>
          <p:nvPr/>
        </p:nvSpPr>
        <p:spPr>
          <a:xfrm>
            <a:off x="0" y="7515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Ezekiel 34:23-24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B5C004-5E77-4C00-BD3F-4554EF590C19}"/>
              </a:ext>
            </a:extLst>
          </p:cNvPr>
          <p:cNvSpPr txBox="1"/>
          <p:nvPr/>
        </p:nvSpPr>
        <p:spPr>
          <a:xfrm>
            <a:off x="112734" y="929014"/>
            <a:ext cx="119623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i="1" dirty="0">
                <a:solidFill>
                  <a:schemeClr val="bg1"/>
                </a:solidFill>
              </a:rPr>
              <a:t>23 Then I will set over them one </a:t>
            </a:r>
            <a:r>
              <a:rPr lang="en-US" sz="4400" i="1" u="sng" dirty="0">
                <a:solidFill>
                  <a:schemeClr val="bg1"/>
                </a:solidFill>
              </a:rPr>
              <a:t>shepherd</a:t>
            </a:r>
            <a:r>
              <a:rPr lang="en-US" sz="4400" i="1" dirty="0">
                <a:solidFill>
                  <a:schemeClr val="bg1"/>
                </a:solidFill>
              </a:rPr>
              <a:t>, My servant David, and he will feed them; he will feed them himself and be their </a:t>
            </a:r>
            <a:r>
              <a:rPr lang="en-US" sz="4400" i="1" u="sng" dirty="0">
                <a:solidFill>
                  <a:schemeClr val="bg1"/>
                </a:solidFill>
              </a:rPr>
              <a:t>shepherd</a:t>
            </a:r>
            <a:r>
              <a:rPr lang="en-US" sz="4400" i="1" dirty="0">
                <a:solidFill>
                  <a:schemeClr val="bg1"/>
                </a:solidFill>
              </a:rPr>
              <a:t>. 24 And I, the Lord, will be their God, and My servant David will be prince among them; I the Lord have spoken.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307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louds in the sky&#10;&#10;Description automatically generated">
            <a:extLst>
              <a:ext uri="{FF2B5EF4-FFF2-40B4-BE49-F238E27FC236}">
                <a16:creationId xmlns:a16="http://schemas.microsoft.com/office/drawing/2014/main" id="{8A8A4D04-4190-43B9-BB4E-FBF8C31DB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CAD0EC-07F5-40A8-A5BD-09BD7CF4140D}"/>
              </a:ext>
            </a:extLst>
          </p:cNvPr>
          <p:cNvSpPr txBox="1"/>
          <p:nvPr/>
        </p:nvSpPr>
        <p:spPr>
          <a:xfrm>
            <a:off x="114822" y="75158"/>
            <a:ext cx="11962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just">
              <a:buAutoNum type="romanUcPeriod"/>
            </a:pPr>
            <a:r>
              <a:rPr lang="en-US" sz="4400" b="1" dirty="0">
                <a:solidFill>
                  <a:schemeClr val="bg1"/>
                </a:solidFill>
              </a:rPr>
              <a:t>The Simple Pronouncement (2:8-12)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5BD5E9-B426-455F-9342-AEE1B33B0535}"/>
              </a:ext>
            </a:extLst>
          </p:cNvPr>
          <p:cNvSpPr txBox="1"/>
          <p:nvPr/>
        </p:nvSpPr>
        <p:spPr>
          <a:xfrm>
            <a:off x="117322" y="1105442"/>
            <a:ext cx="1196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lphaUcPeriod"/>
            </a:pPr>
            <a:r>
              <a:rPr lang="en-US" sz="3600" dirty="0">
                <a:solidFill>
                  <a:schemeClr val="bg1"/>
                </a:solidFill>
              </a:rPr>
              <a:t>The angel appeared to the shepherds (8-9)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FF021E-E01D-474C-A62F-0F09DE96D02E}"/>
              </a:ext>
            </a:extLst>
          </p:cNvPr>
          <p:cNvSpPr txBox="1"/>
          <p:nvPr/>
        </p:nvSpPr>
        <p:spPr>
          <a:xfrm>
            <a:off x="119822" y="1827461"/>
            <a:ext cx="11962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1" indent="-742950" algn="just">
              <a:buAutoNum type="arabicPeriod"/>
            </a:pPr>
            <a:r>
              <a:rPr lang="en-US" sz="3600" i="1" dirty="0">
                <a:solidFill>
                  <a:schemeClr val="bg1"/>
                </a:solidFill>
              </a:rPr>
              <a:t>The appearing was for common people </a:t>
            </a:r>
            <a:r>
              <a:rPr lang="en-US" sz="3600" i="1" baseline="30000" dirty="0">
                <a:solidFill>
                  <a:schemeClr val="bg1"/>
                </a:solidFill>
              </a:rPr>
              <a:t>(see Luke 15:1-2)</a:t>
            </a:r>
          </a:p>
          <a:p>
            <a:pPr marL="1200150" lvl="1" indent="-742950" algn="just">
              <a:buAutoNum type="arabicPeriod"/>
            </a:pPr>
            <a:r>
              <a:rPr lang="en-US" sz="3600" i="1" dirty="0">
                <a:solidFill>
                  <a:schemeClr val="bg1"/>
                </a:solidFill>
              </a:rPr>
              <a:t>The appearing was a marvelous privilege </a:t>
            </a:r>
          </a:p>
        </p:txBody>
      </p:sp>
    </p:spTree>
    <p:extLst>
      <p:ext uri="{BB962C8B-B14F-4D97-AF65-F5344CB8AC3E}">
        <p14:creationId xmlns:p14="http://schemas.microsoft.com/office/powerpoint/2010/main" val="383098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louds in the sky&#10;&#10;Description automatically generated">
            <a:extLst>
              <a:ext uri="{FF2B5EF4-FFF2-40B4-BE49-F238E27FC236}">
                <a16:creationId xmlns:a16="http://schemas.microsoft.com/office/drawing/2014/main" id="{8A8A4D04-4190-43B9-BB4E-FBF8C31DB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CAD0EC-07F5-40A8-A5BD-09BD7CF4140D}"/>
              </a:ext>
            </a:extLst>
          </p:cNvPr>
          <p:cNvSpPr txBox="1"/>
          <p:nvPr/>
        </p:nvSpPr>
        <p:spPr>
          <a:xfrm>
            <a:off x="114822" y="75158"/>
            <a:ext cx="11962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just">
              <a:buAutoNum type="romanUcPeriod"/>
            </a:pPr>
            <a:r>
              <a:rPr lang="en-US" sz="4400" b="1" dirty="0">
                <a:solidFill>
                  <a:schemeClr val="bg1"/>
                </a:solidFill>
              </a:rPr>
              <a:t>The Simple Pronouncement (2:8-12)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5BD5E9-B426-455F-9342-AEE1B33B0535}"/>
              </a:ext>
            </a:extLst>
          </p:cNvPr>
          <p:cNvSpPr txBox="1"/>
          <p:nvPr/>
        </p:nvSpPr>
        <p:spPr>
          <a:xfrm>
            <a:off x="117322" y="1105442"/>
            <a:ext cx="1196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lphaUcPeriod" startAt="2"/>
            </a:pPr>
            <a:r>
              <a:rPr lang="en-US" sz="3600" dirty="0">
                <a:solidFill>
                  <a:schemeClr val="bg1"/>
                </a:solidFill>
              </a:rPr>
              <a:t>The angel announced a message to the shepherds (10-11)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FF021E-E01D-474C-A62F-0F09DE96D02E}"/>
              </a:ext>
            </a:extLst>
          </p:cNvPr>
          <p:cNvSpPr txBox="1"/>
          <p:nvPr/>
        </p:nvSpPr>
        <p:spPr>
          <a:xfrm>
            <a:off x="119822" y="1827461"/>
            <a:ext cx="119623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1" indent="-742950" algn="just">
              <a:buAutoNum type="arabicPeriod"/>
            </a:pPr>
            <a:r>
              <a:rPr lang="en-US" sz="3600" i="1" dirty="0">
                <a:solidFill>
                  <a:schemeClr val="bg1"/>
                </a:solidFill>
              </a:rPr>
              <a:t>It is “good news” (i.e. “the Gospel”)</a:t>
            </a:r>
            <a:endParaRPr lang="en-US" sz="3600" i="1" baseline="30000" dirty="0">
              <a:solidFill>
                <a:schemeClr val="bg1"/>
              </a:solidFill>
            </a:endParaRPr>
          </a:p>
          <a:p>
            <a:pPr marL="1200150" lvl="1" indent="-742950" algn="just">
              <a:buAutoNum type="arabicPeriod"/>
            </a:pPr>
            <a:r>
              <a:rPr lang="en-US" sz="3600" i="1" dirty="0">
                <a:solidFill>
                  <a:schemeClr val="bg1"/>
                </a:solidFill>
              </a:rPr>
              <a:t>It brings “great joy”</a:t>
            </a:r>
          </a:p>
          <a:p>
            <a:pPr marL="1200150" lvl="1" indent="-742950" algn="just">
              <a:buAutoNum type="arabicPeriod"/>
            </a:pPr>
            <a:r>
              <a:rPr lang="en-US" sz="3600" i="1" dirty="0">
                <a:solidFill>
                  <a:schemeClr val="bg1"/>
                </a:solidFill>
              </a:rPr>
              <a:t>It is “for all the people”</a:t>
            </a:r>
          </a:p>
          <a:p>
            <a:pPr marL="1200150" lvl="1" indent="-742950" algn="just">
              <a:buAutoNum type="arabicPeriod"/>
            </a:pPr>
            <a:r>
              <a:rPr lang="en-US" sz="3600" i="1" dirty="0">
                <a:solidFill>
                  <a:schemeClr val="bg1"/>
                </a:solidFill>
              </a:rPr>
              <a:t>It is about “Christ the Lord”</a:t>
            </a:r>
          </a:p>
          <a:p>
            <a:pPr marL="1657350" lvl="2" indent="-742950" algn="just">
              <a:buFont typeface="+mj-lt"/>
              <a:buAutoNum type="alphaLcPeriod"/>
            </a:pPr>
            <a:r>
              <a:rPr lang="en-US" sz="3600" i="1" dirty="0">
                <a:solidFill>
                  <a:schemeClr val="bg1"/>
                </a:solidFill>
              </a:rPr>
              <a:t>This babe is the Savior</a:t>
            </a:r>
          </a:p>
          <a:p>
            <a:pPr marL="1657350" lvl="2" indent="-742950" algn="just">
              <a:buAutoNum type="alphaLcPeriod"/>
            </a:pPr>
            <a:r>
              <a:rPr lang="en-US" sz="3600" i="1" dirty="0">
                <a:solidFill>
                  <a:schemeClr val="bg1"/>
                </a:solidFill>
              </a:rPr>
              <a:t>This babe is the Messiah (Christ)</a:t>
            </a:r>
          </a:p>
          <a:p>
            <a:pPr marL="1657350" lvl="2" indent="-742950" algn="just">
              <a:buAutoNum type="alphaLcPeriod"/>
            </a:pPr>
            <a:r>
              <a:rPr lang="en-US" sz="3600" i="1" dirty="0">
                <a:solidFill>
                  <a:schemeClr val="bg1"/>
                </a:solidFill>
              </a:rPr>
              <a:t>This babe is the Lord</a:t>
            </a:r>
          </a:p>
        </p:txBody>
      </p:sp>
    </p:spTree>
    <p:extLst>
      <p:ext uri="{BB962C8B-B14F-4D97-AF65-F5344CB8AC3E}">
        <p14:creationId xmlns:p14="http://schemas.microsoft.com/office/powerpoint/2010/main" val="87326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2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2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25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louds in the sky&#10;&#10;Description automatically generated">
            <a:extLst>
              <a:ext uri="{FF2B5EF4-FFF2-40B4-BE49-F238E27FC236}">
                <a16:creationId xmlns:a16="http://schemas.microsoft.com/office/drawing/2014/main" id="{8A8A4D04-4190-43B9-BB4E-FBF8C31DB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CAD0EC-07F5-40A8-A5BD-09BD7CF4140D}"/>
              </a:ext>
            </a:extLst>
          </p:cNvPr>
          <p:cNvSpPr txBox="1"/>
          <p:nvPr/>
        </p:nvSpPr>
        <p:spPr>
          <a:xfrm>
            <a:off x="114822" y="75158"/>
            <a:ext cx="11962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just">
              <a:buAutoNum type="romanUcPeriod"/>
            </a:pPr>
            <a:r>
              <a:rPr lang="en-US" sz="4400" b="1" dirty="0">
                <a:solidFill>
                  <a:schemeClr val="bg1"/>
                </a:solidFill>
              </a:rPr>
              <a:t>The Simple Pronouncement (2:8-12)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5BD5E9-B426-455F-9342-AEE1B33B0535}"/>
              </a:ext>
            </a:extLst>
          </p:cNvPr>
          <p:cNvSpPr txBox="1"/>
          <p:nvPr/>
        </p:nvSpPr>
        <p:spPr>
          <a:xfrm>
            <a:off x="117322" y="1105442"/>
            <a:ext cx="1196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lphaUcPeriod" startAt="3"/>
            </a:pPr>
            <a:r>
              <a:rPr lang="en-US" sz="3600" dirty="0">
                <a:solidFill>
                  <a:schemeClr val="bg1"/>
                </a:solidFill>
              </a:rPr>
              <a:t>The angel affixed a sign for the shepherds (12)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FF021E-E01D-474C-A62F-0F09DE96D02E}"/>
              </a:ext>
            </a:extLst>
          </p:cNvPr>
          <p:cNvSpPr txBox="1"/>
          <p:nvPr/>
        </p:nvSpPr>
        <p:spPr>
          <a:xfrm>
            <a:off x="119822" y="1827461"/>
            <a:ext cx="11962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1" indent="-742950" algn="just">
              <a:buAutoNum type="arabicPeriod"/>
            </a:pPr>
            <a:r>
              <a:rPr lang="en-US" sz="3600" i="1" dirty="0">
                <a:solidFill>
                  <a:schemeClr val="bg1"/>
                </a:solidFill>
              </a:rPr>
              <a:t>He will be “wrapped in cloths…” </a:t>
            </a:r>
            <a:endParaRPr lang="en-US" sz="3600" i="1" baseline="30000" dirty="0">
              <a:solidFill>
                <a:schemeClr val="bg1"/>
              </a:solidFill>
            </a:endParaRPr>
          </a:p>
          <a:p>
            <a:pPr marL="1200150" lvl="1" indent="-742950" algn="just">
              <a:buAutoNum type="arabicPeriod"/>
            </a:pPr>
            <a:r>
              <a:rPr lang="en-US" sz="3600" i="1" dirty="0">
                <a:solidFill>
                  <a:schemeClr val="bg1"/>
                </a:solidFill>
              </a:rPr>
              <a:t>He will be “lying in a manger” </a:t>
            </a:r>
          </a:p>
        </p:txBody>
      </p:sp>
    </p:spTree>
    <p:extLst>
      <p:ext uri="{BB962C8B-B14F-4D97-AF65-F5344CB8AC3E}">
        <p14:creationId xmlns:p14="http://schemas.microsoft.com/office/powerpoint/2010/main" val="312895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louds in the sky&#10;&#10;Description automatically generated">
            <a:extLst>
              <a:ext uri="{FF2B5EF4-FFF2-40B4-BE49-F238E27FC236}">
                <a16:creationId xmlns:a16="http://schemas.microsoft.com/office/drawing/2014/main" id="{8A8A4D04-4190-43B9-BB4E-FBF8C31DB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CAD0EC-07F5-40A8-A5BD-09BD7CF4140D}"/>
              </a:ext>
            </a:extLst>
          </p:cNvPr>
          <p:cNvSpPr txBox="1"/>
          <p:nvPr/>
        </p:nvSpPr>
        <p:spPr>
          <a:xfrm>
            <a:off x="0" y="7515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Luke 9:23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B5C004-5E77-4C00-BD3F-4554EF590C19}"/>
              </a:ext>
            </a:extLst>
          </p:cNvPr>
          <p:cNvSpPr txBox="1"/>
          <p:nvPr/>
        </p:nvSpPr>
        <p:spPr>
          <a:xfrm>
            <a:off x="112734" y="1063924"/>
            <a:ext cx="119623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i="1" dirty="0">
                <a:solidFill>
                  <a:schemeClr val="bg1"/>
                </a:solidFill>
              </a:rPr>
              <a:t>“If anyone wishes to come after Me, he must deny himself, and take up his cross daily and follow Me.”</a:t>
            </a:r>
            <a:r>
              <a:rPr lang="en-US" sz="4800" b="1" i="1" dirty="0">
                <a:solidFill>
                  <a:schemeClr val="bg1"/>
                </a:solidFill>
              </a:rPr>
              <a:t> 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597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604</Words>
  <Application>Microsoft Office PowerPoint</Application>
  <PresentationFormat>Widescreen</PresentationFormat>
  <Paragraphs>52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Gabriola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Godfrey</dc:creator>
  <cp:lastModifiedBy>Ed Godfrey</cp:lastModifiedBy>
  <cp:revision>21</cp:revision>
  <dcterms:created xsi:type="dcterms:W3CDTF">2018-12-01T21:45:35Z</dcterms:created>
  <dcterms:modified xsi:type="dcterms:W3CDTF">2018-12-15T18:36:30Z</dcterms:modified>
</cp:coreProperties>
</file>