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4" d="100"/>
          <a:sy n="64" d="100"/>
        </p:scale>
        <p:origin x="84"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3D7F8-0169-4739-A22E-CBC7D385B5D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9E237B2-A309-4403-B992-FF4CF88FE5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4E3CAF-F648-4BD6-A59B-8EFD69572BD4}"/>
              </a:ext>
            </a:extLst>
          </p:cNvPr>
          <p:cNvSpPr>
            <a:spLocks noGrp="1"/>
          </p:cNvSpPr>
          <p:nvPr>
            <p:ph type="dt" sz="half" idx="10"/>
          </p:nvPr>
        </p:nvSpPr>
        <p:spPr/>
        <p:txBody>
          <a:bodyPr/>
          <a:lstStyle/>
          <a:p>
            <a:fld id="{2B02FA24-FD9F-49EC-8978-6D2942ECA138}" type="datetimeFigureOut">
              <a:rPr lang="en-US" smtClean="0"/>
              <a:t>12/1/2018</a:t>
            </a:fld>
            <a:endParaRPr lang="en-US"/>
          </a:p>
        </p:txBody>
      </p:sp>
      <p:sp>
        <p:nvSpPr>
          <p:cNvPr id="5" name="Footer Placeholder 4">
            <a:extLst>
              <a:ext uri="{FF2B5EF4-FFF2-40B4-BE49-F238E27FC236}">
                <a16:creationId xmlns:a16="http://schemas.microsoft.com/office/drawing/2014/main" id="{97F649CF-A3EE-4274-A9A0-4A7F7D806C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D73EA3-EB15-470C-832E-DA660D655845}"/>
              </a:ext>
            </a:extLst>
          </p:cNvPr>
          <p:cNvSpPr>
            <a:spLocks noGrp="1"/>
          </p:cNvSpPr>
          <p:nvPr>
            <p:ph type="sldNum" sz="quarter" idx="12"/>
          </p:nvPr>
        </p:nvSpPr>
        <p:spPr/>
        <p:txBody>
          <a:bodyPr/>
          <a:lstStyle/>
          <a:p>
            <a:fld id="{6220C894-18A6-43E7-B64C-B838FF0DDCC5}" type="slidenum">
              <a:rPr lang="en-US" smtClean="0"/>
              <a:t>‹#›</a:t>
            </a:fld>
            <a:endParaRPr lang="en-US"/>
          </a:p>
        </p:txBody>
      </p:sp>
    </p:spTree>
    <p:extLst>
      <p:ext uri="{BB962C8B-B14F-4D97-AF65-F5344CB8AC3E}">
        <p14:creationId xmlns:p14="http://schemas.microsoft.com/office/powerpoint/2010/main" val="2399543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AFE4E-8B7D-47A9-B1A6-D685056C9AD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E390F07-6FB5-40F9-A539-A0984BD4D31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E4DC90-703A-4833-83A9-83B2F8C48508}"/>
              </a:ext>
            </a:extLst>
          </p:cNvPr>
          <p:cNvSpPr>
            <a:spLocks noGrp="1"/>
          </p:cNvSpPr>
          <p:nvPr>
            <p:ph type="dt" sz="half" idx="10"/>
          </p:nvPr>
        </p:nvSpPr>
        <p:spPr/>
        <p:txBody>
          <a:bodyPr/>
          <a:lstStyle/>
          <a:p>
            <a:fld id="{2B02FA24-FD9F-49EC-8978-6D2942ECA138}" type="datetimeFigureOut">
              <a:rPr lang="en-US" smtClean="0"/>
              <a:t>12/1/2018</a:t>
            </a:fld>
            <a:endParaRPr lang="en-US"/>
          </a:p>
        </p:txBody>
      </p:sp>
      <p:sp>
        <p:nvSpPr>
          <p:cNvPr id="5" name="Footer Placeholder 4">
            <a:extLst>
              <a:ext uri="{FF2B5EF4-FFF2-40B4-BE49-F238E27FC236}">
                <a16:creationId xmlns:a16="http://schemas.microsoft.com/office/drawing/2014/main" id="{44C3C82B-A8D9-41A5-A455-80D59C7F3D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9280D4-5A84-4713-9FCB-ED81745FD211}"/>
              </a:ext>
            </a:extLst>
          </p:cNvPr>
          <p:cNvSpPr>
            <a:spLocks noGrp="1"/>
          </p:cNvSpPr>
          <p:nvPr>
            <p:ph type="sldNum" sz="quarter" idx="12"/>
          </p:nvPr>
        </p:nvSpPr>
        <p:spPr/>
        <p:txBody>
          <a:bodyPr/>
          <a:lstStyle/>
          <a:p>
            <a:fld id="{6220C894-18A6-43E7-B64C-B838FF0DDCC5}" type="slidenum">
              <a:rPr lang="en-US" smtClean="0"/>
              <a:t>‹#›</a:t>
            </a:fld>
            <a:endParaRPr lang="en-US"/>
          </a:p>
        </p:txBody>
      </p:sp>
    </p:spTree>
    <p:extLst>
      <p:ext uri="{BB962C8B-B14F-4D97-AF65-F5344CB8AC3E}">
        <p14:creationId xmlns:p14="http://schemas.microsoft.com/office/powerpoint/2010/main" val="1912110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D5F466-3524-41E2-9E33-86CC075B78E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550751B-E65B-423D-9114-1438AB26CF6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35BAFF-49A5-4EDA-9934-49AF3793ABAE}"/>
              </a:ext>
            </a:extLst>
          </p:cNvPr>
          <p:cNvSpPr>
            <a:spLocks noGrp="1"/>
          </p:cNvSpPr>
          <p:nvPr>
            <p:ph type="dt" sz="half" idx="10"/>
          </p:nvPr>
        </p:nvSpPr>
        <p:spPr/>
        <p:txBody>
          <a:bodyPr/>
          <a:lstStyle/>
          <a:p>
            <a:fld id="{2B02FA24-FD9F-49EC-8978-6D2942ECA138}" type="datetimeFigureOut">
              <a:rPr lang="en-US" smtClean="0"/>
              <a:t>12/1/2018</a:t>
            </a:fld>
            <a:endParaRPr lang="en-US"/>
          </a:p>
        </p:txBody>
      </p:sp>
      <p:sp>
        <p:nvSpPr>
          <p:cNvPr id="5" name="Footer Placeholder 4">
            <a:extLst>
              <a:ext uri="{FF2B5EF4-FFF2-40B4-BE49-F238E27FC236}">
                <a16:creationId xmlns:a16="http://schemas.microsoft.com/office/drawing/2014/main" id="{CDC2B9FB-B23A-4541-A94B-369B7C7BBB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42FF92-2DE3-4526-B552-66B70F4555BE}"/>
              </a:ext>
            </a:extLst>
          </p:cNvPr>
          <p:cNvSpPr>
            <a:spLocks noGrp="1"/>
          </p:cNvSpPr>
          <p:nvPr>
            <p:ph type="sldNum" sz="quarter" idx="12"/>
          </p:nvPr>
        </p:nvSpPr>
        <p:spPr/>
        <p:txBody>
          <a:bodyPr/>
          <a:lstStyle/>
          <a:p>
            <a:fld id="{6220C894-18A6-43E7-B64C-B838FF0DDCC5}" type="slidenum">
              <a:rPr lang="en-US" smtClean="0"/>
              <a:t>‹#›</a:t>
            </a:fld>
            <a:endParaRPr lang="en-US"/>
          </a:p>
        </p:txBody>
      </p:sp>
    </p:spTree>
    <p:extLst>
      <p:ext uri="{BB962C8B-B14F-4D97-AF65-F5344CB8AC3E}">
        <p14:creationId xmlns:p14="http://schemas.microsoft.com/office/powerpoint/2010/main" val="2943036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B85EA-7AA3-4C0D-826C-0D9C767B9E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DF37F4-0C47-48C6-9958-80846A28435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ED4A4-8813-481C-B8E5-7EBA8214638E}"/>
              </a:ext>
            </a:extLst>
          </p:cNvPr>
          <p:cNvSpPr>
            <a:spLocks noGrp="1"/>
          </p:cNvSpPr>
          <p:nvPr>
            <p:ph type="dt" sz="half" idx="10"/>
          </p:nvPr>
        </p:nvSpPr>
        <p:spPr/>
        <p:txBody>
          <a:bodyPr/>
          <a:lstStyle/>
          <a:p>
            <a:fld id="{2B02FA24-FD9F-49EC-8978-6D2942ECA138}" type="datetimeFigureOut">
              <a:rPr lang="en-US" smtClean="0"/>
              <a:t>12/1/2018</a:t>
            </a:fld>
            <a:endParaRPr lang="en-US"/>
          </a:p>
        </p:txBody>
      </p:sp>
      <p:sp>
        <p:nvSpPr>
          <p:cNvPr id="5" name="Footer Placeholder 4">
            <a:extLst>
              <a:ext uri="{FF2B5EF4-FFF2-40B4-BE49-F238E27FC236}">
                <a16:creationId xmlns:a16="http://schemas.microsoft.com/office/drawing/2014/main" id="{3D19120D-1597-4582-881B-07FB8D5EE3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3BAF7A-4AC0-4F0E-BB01-1E0F8A097EA0}"/>
              </a:ext>
            </a:extLst>
          </p:cNvPr>
          <p:cNvSpPr>
            <a:spLocks noGrp="1"/>
          </p:cNvSpPr>
          <p:nvPr>
            <p:ph type="sldNum" sz="quarter" idx="12"/>
          </p:nvPr>
        </p:nvSpPr>
        <p:spPr/>
        <p:txBody>
          <a:bodyPr/>
          <a:lstStyle/>
          <a:p>
            <a:fld id="{6220C894-18A6-43E7-B64C-B838FF0DDCC5}" type="slidenum">
              <a:rPr lang="en-US" smtClean="0"/>
              <a:t>‹#›</a:t>
            </a:fld>
            <a:endParaRPr lang="en-US"/>
          </a:p>
        </p:txBody>
      </p:sp>
    </p:spTree>
    <p:extLst>
      <p:ext uri="{BB962C8B-B14F-4D97-AF65-F5344CB8AC3E}">
        <p14:creationId xmlns:p14="http://schemas.microsoft.com/office/powerpoint/2010/main" val="4078525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B8DB5-A07B-4E7F-AD13-2FF6B8463B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E009E6E-4299-4C6D-8639-E5318924E8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E77356E-8340-4244-904A-2A86731BDC16}"/>
              </a:ext>
            </a:extLst>
          </p:cNvPr>
          <p:cNvSpPr>
            <a:spLocks noGrp="1"/>
          </p:cNvSpPr>
          <p:nvPr>
            <p:ph type="dt" sz="half" idx="10"/>
          </p:nvPr>
        </p:nvSpPr>
        <p:spPr/>
        <p:txBody>
          <a:bodyPr/>
          <a:lstStyle/>
          <a:p>
            <a:fld id="{2B02FA24-FD9F-49EC-8978-6D2942ECA138}" type="datetimeFigureOut">
              <a:rPr lang="en-US" smtClean="0"/>
              <a:t>12/1/2018</a:t>
            </a:fld>
            <a:endParaRPr lang="en-US"/>
          </a:p>
        </p:txBody>
      </p:sp>
      <p:sp>
        <p:nvSpPr>
          <p:cNvPr id="5" name="Footer Placeholder 4">
            <a:extLst>
              <a:ext uri="{FF2B5EF4-FFF2-40B4-BE49-F238E27FC236}">
                <a16:creationId xmlns:a16="http://schemas.microsoft.com/office/drawing/2014/main" id="{909D800E-CEFF-4ABA-B0E5-B68C72321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8154E8-C029-4F30-B7DE-55118392F1C1}"/>
              </a:ext>
            </a:extLst>
          </p:cNvPr>
          <p:cNvSpPr>
            <a:spLocks noGrp="1"/>
          </p:cNvSpPr>
          <p:nvPr>
            <p:ph type="sldNum" sz="quarter" idx="12"/>
          </p:nvPr>
        </p:nvSpPr>
        <p:spPr/>
        <p:txBody>
          <a:bodyPr/>
          <a:lstStyle/>
          <a:p>
            <a:fld id="{6220C894-18A6-43E7-B64C-B838FF0DDCC5}" type="slidenum">
              <a:rPr lang="en-US" smtClean="0"/>
              <a:t>‹#›</a:t>
            </a:fld>
            <a:endParaRPr lang="en-US"/>
          </a:p>
        </p:txBody>
      </p:sp>
    </p:spTree>
    <p:extLst>
      <p:ext uri="{BB962C8B-B14F-4D97-AF65-F5344CB8AC3E}">
        <p14:creationId xmlns:p14="http://schemas.microsoft.com/office/powerpoint/2010/main" val="1445176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F6771-1591-4993-ABD4-D7B480920A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104727-F1F2-4AF1-844B-4268D1C5F13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4F0B32-E83C-474D-B571-C489EDA611E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FD68404-D179-41A8-9762-B72B1DCDE6B6}"/>
              </a:ext>
            </a:extLst>
          </p:cNvPr>
          <p:cNvSpPr>
            <a:spLocks noGrp="1"/>
          </p:cNvSpPr>
          <p:nvPr>
            <p:ph type="dt" sz="half" idx="10"/>
          </p:nvPr>
        </p:nvSpPr>
        <p:spPr/>
        <p:txBody>
          <a:bodyPr/>
          <a:lstStyle/>
          <a:p>
            <a:fld id="{2B02FA24-FD9F-49EC-8978-6D2942ECA138}" type="datetimeFigureOut">
              <a:rPr lang="en-US" smtClean="0"/>
              <a:t>12/1/2018</a:t>
            </a:fld>
            <a:endParaRPr lang="en-US"/>
          </a:p>
        </p:txBody>
      </p:sp>
      <p:sp>
        <p:nvSpPr>
          <p:cNvPr id="6" name="Footer Placeholder 5">
            <a:extLst>
              <a:ext uri="{FF2B5EF4-FFF2-40B4-BE49-F238E27FC236}">
                <a16:creationId xmlns:a16="http://schemas.microsoft.com/office/drawing/2014/main" id="{D5416D1E-78CE-41FD-A40F-9DF15C2B42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E68559-D699-48F9-828D-A836C8B0AA4C}"/>
              </a:ext>
            </a:extLst>
          </p:cNvPr>
          <p:cNvSpPr>
            <a:spLocks noGrp="1"/>
          </p:cNvSpPr>
          <p:nvPr>
            <p:ph type="sldNum" sz="quarter" idx="12"/>
          </p:nvPr>
        </p:nvSpPr>
        <p:spPr/>
        <p:txBody>
          <a:bodyPr/>
          <a:lstStyle/>
          <a:p>
            <a:fld id="{6220C894-18A6-43E7-B64C-B838FF0DDCC5}" type="slidenum">
              <a:rPr lang="en-US" smtClean="0"/>
              <a:t>‹#›</a:t>
            </a:fld>
            <a:endParaRPr lang="en-US"/>
          </a:p>
        </p:txBody>
      </p:sp>
    </p:spTree>
    <p:extLst>
      <p:ext uri="{BB962C8B-B14F-4D97-AF65-F5344CB8AC3E}">
        <p14:creationId xmlns:p14="http://schemas.microsoft.com/office/powerpoint/2010/main" val="1357962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F3B4A-162C-45EA-99AB-7F0CC2673A3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4AAD21-629E-4047-8FAC-DD3391CD98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FA51DDD-58E0-4A53-96C9-0052CF16A26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35322C5-866A-4290-9A4B-09652BBF09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2628BDD-1337-4BEC-907D-F42EE0A6ED2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39251E7-960D-4543-B19A-DA2DA9DE5A32}"/>
              </a:ext>
            </a:extLst>
          </p:cNvPr>
          <p:cNvSpPr>
            <a:spLocks noGrp="1"/>
          </p:cNvSpPr>
          <p:nvPr>
            <p:ph type="dt" sz="half" idx="10"/>
          </p:nvPr>
        </p:nvSpPr>
        <p:spPr/>
        <p:txBody>
          <a:bodyPr/>
          <a:lstStyle/>
          <a:p>
            <a:fld id="{2B02FA24-FD9F-49EC-8978-6D2942ECA138}" type="datetimeFigureOut">
              <a:rPr lang="en-US" smtClean="0"/>
              <a:t>12/1/2018</a:t>
            </a:fld>
            <a:endParaRPr lang="en-US"/>
          </a:p>
        </p:txBody>
      </p:sp>
      <p:sp>
        <p:nvSpPr>
          <p:cNvPr id="8" name="Footer Placeholder 7">
            <a:extLst>
              <a:ext uri="{FF2B5EF4-FFF2-40B4-BE49-F238E27FC236}">
                <a16:creationId xmlns:a16="http://schemas.microsoft.com/office/drawing/2014/main" id="{85E7C809-CF5E-4EAB-A522-F0E25C1F40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1AC0CC-FD54-4D6F-9E86-7FABCB505354}"/>
              </a:ext>
            </a:extLst>
          </p:cNvPr>
          <p:cNvSpPr>
            <a:spLocks noGrp="1"/>
          </p:cNvSpPr>
          <p:nvPr>
            <p:ph type="sldNum" sz="quarter" idx="12"/>
          </p:nvPr>
        </p:nvSpPr>
        <p:spPr/>
        <p:txBody>
          <a:bodyPr/>
          <a:lstStyle/>
          <a:p>
            <a:fld id="{6220C894-18A6-43E7-B64C-B838FF0DDCC5}" type="slidenum">
              <a:rPr lang="en-US" smtClean="0"/>
              <a:t>‹#›</a:t>
            </a:fld>
            <a:endParaRPr lang="en-US"/>
          </a:p>
        </p:txBody>
      </p:sp>
    </p:spTree>
    <p:extLst>
      <p:ext uri="{BB962C8B-B14F-4D97-AF65-F5344CB8AC3E}">
        <p14:creationId xmlns:p14="http://schemas.microsoft.com/office/powerpoint/2010/main" val="733292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A79B4-C98D-463F-B84B-30FA29FB05D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D042652-FBE4-4D6C-B16C-13B3DC5C896A}"/>
              </a:ext>
            </a:extLst>
          </p:cNvPr>
          <p:cNvSpPr>
            <a:spLocks noGrp="1"/>
          </p:cNvSpPr>
          <p:nvPr>
            <p:ph type="dt" sz="half" idx="10"/>
          </p:nvPr>
        </p:nvSpPr>
        <p:spPr/>
        <p:txBody>
          <a:bodyPr/>
          <a:lstStyle/>
          <a:p>
            <a:fld id="{2B02FA24-FD9F-49EC-8978-6D2942ECA138}" type="datetimeFigureOut">
              <a:rPr lang="en-US" smtClean="0"/>
              <a:t>12/1/2018</a:t>
            </a:fld>
            <a:endParaRPr lang="en-US"/>
          </a:p>
        </p:txBody>
      </p:sp>
      <p:sp>
        <p:nvSpPr>
          <p:cNvPr id="4" name="Footer Placeholder 3">
            <a:extLst>
              <a:ext uri="{FF2B5EF4-FFF2-40B4-BE49-F238E27FC236}">
                <a16:creationId xmlns:a16="http://schemas.microsoft.com/office/drawing/2014/main" id="{CB7E4A31-E2C8-4C31-8811-F1B86CCF66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C7D261F-970F-410B-B384-4DD9FD8BEF22}"/>
              </a:ext>
            </a:extLst>
          </p:cNvPr>
          <p:cNvSpPr>
            <a:spLocks noGrp="1"/>
          </p:cNvSpPr>
          <p:nvPr>
            <p:ph type="sldNum" sz="quarter" idx="12"/>
          </p:nvPr>
        </p:nvSpPr>
        <p:spPr/>
        <p:txBody>
          <a:bodyPr/>
          <a:lstStyle/>
          <a:p>
            <a:fld id="{6220C894-18A6-43E7-B64C-B838FF0DDCC5}" type="slidenum">
              <a:rPr lang="en-US" smtClean="0"/>
              <a:t>‹#›</a:t>
            </a:fld>
            <a:endParaRPr lang="en-US"/>
          </a:p>
        </p:txBody>
      </p:sp>
    </p:spTree>
    <p:extLst>
      <p:ext uri="{BB962C8B-B14F-4D97-AF65-F5344CB8AC3E}">
        <p14:creationId xmlns:p14="http://schemas.microsoft.com/office/powerpoint/2010/main" val="859290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6BB436-EE06-498A-9E39-8B8C7BF0321D}"/>
              </a:ext>
            </a:extLst>
          </p:cNvPr>
          <p:cNvSpPr>
            <a:spLocks noGrp="1"/>
          </p:cNvSpPr>
          <p:nvPr>
            <p:ph type="dt" sz="half" idx="10"/>
          </p:nvPr>
        </p:nvSpPr>
        <p:spPr/>
        <p:txBody>
          <a:bodyPr/>
          <a:lstStyle/>
          <a:p>
            <a:fld id="{2B02FA24-FD9F-49EC-8978-6D2942ECA138}" type="datetimeFigureOut">
              <a:rPr lang="en-US" smtClean="0"/>
              <a:t>12/1/2018</a:t>
            </a:fld>
            <a:endParaRPr lang="en-US"/>
          </a:p>
        </p:txBody>
      </p:sp>
      <p:sp>
        <p:nvSpPr>
          <p:cNvPr id="3" name="Footer Placeholder 2">
            <a:extLst>
              <a:ext uri="{FF2B5EF4-FFF2-40B4-BE49-F238E27FC236}">
                <a16:creationId xmlns:a16="http://schemas.microsoft.com/office/drawing/2014/main" id="{278E759D-A47E-4055-8A7F-51F04A5F365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23F563-536E-45C0-B0D2-1B40963EA435}"/>
              </a:ext>
            </a:extLst>
          </p:cNvPr>
          <p:cNvSpPr>
            <a:spLocks noGrp="1"/>
          </p:cNvSpPr>
          <p:nvPr>
            <p:ph type="sldNum" sz="quarter" idx="12"/>
          </p:nvPr>
        </p:nvSpPr>
        <p:spPr/>
        <p:txBody>
          <a:bodyPr/>
          <a:lstStyle/>
          <a:p>
            <a:fld id="{6220C894-18A6-43E7-B64C-B838FF0DDCC5}" type="slidenum">
              <a:rPr lang="en-US" smtClean="0"/>
              <a:t>‹#›</a:t>
            </a:fld>
            <a:endParaRPr lang="en-US"/>
          </a:p>
        </p:txBody>
      </p:sp>
    </p:spTree>
    <p:extLst>
      <p:ext uri="{BB962C8B-B14F-4D97-AF65-F5344CB8AC3E}">
        <p14:creationId xmlns:p14="http://schemas.microsoft.com/office/powerpoint/2010/main" val="3611994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8F57A-2E1E-43BA-BED4-2B68D2CE72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75962F7-831C-4D8B-90D1-C120EE5534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46AAB9B-0B8C-4B7E-8813-5B19FD62B7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798CC18-0D6F-4C41-BB5B-A1D7C69AA767}"/>
              </a:ext>
            </a:extLst>
          </p:cNvPr>
          <p:cNvSpPr>
            <a:spLocks noGrp="1"/>
          </p:cNvSpPr>
          <p:nvPr>
            <p:ph type="dt" sz="half" idx="10"/>
          </p:nvPr>
        </p:nvSpPr>
        <p:spPr/>
        <p:txBody>
          <a:bodyPr/>
          <a:lstStyle/>
          <a:p>
            <a:fld id="{2B02FA24-FD9F-49EC-8978-6D2942ECA138}" type="datetimeFigureOut">
              <a:rPr lang="en-US" smtClean="0"/>
              <a:t>12/1/2018</a:t>
            </a:fld>
            <a:endParaRPr lang="en-US"/>
          </a:p>
        </p:txBody>
      </p:sp>
      <p:sp>
        <p:nvSpPr>
          <p:cNvPr id="6" name="Footer Placeholder 5">
            <a:extLst>
              <a:ext uri="{FF2B5EF4-FFF2-40B4-BE49-F238E27FC236}">
                <a16:creationId xmlns:a16="http://schemas.microsoft.com/office/drawing/2014/main" id="{F09DC708-1B29-47A1-A88C-54F2B0E253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6CE5A3-0C39-4977-BB31-992741028751}"/>
              </a:ext>
            </a:extLst>
          </p:cNvPr>
          <p:cNvSpPr>
            <a:spLocks noGrp="1"/>
          </p:cNvSpPr>
          <p:nvPr>
            <p:ph type="sldNum" sz="quarter" idx="12"/>
          </p:nvPr>
        </p:nvSpPr>
        <p:spPr/>
        <p:txBody>
          <a:bodyPr/>
          <a:lstStyle/>
          <a:p>
            <a:fld id="{6220C894-18A6-43E7-B64C-B838FF0DDCC5}" type="slidenum">
              <a:rPr lang="en-US" smtClean="0"/>
              <a:t>‹#›</a:t>
            </a:fld>
            <a:endParaRPr lang="en-US"/>
          </a:p>
        </p:txBody>
      </p:sp>
    </p:spTree>
    <p:extLst>
      <p:ext uri="{BB962C8B-B14F-4D97-AF65-F5344CB8AC3E}">
        <p14:creationId xmlns:p14="http://schemas.microsoft.com/office/powerpoint/2010/main" val="2306738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DC240-388E-4143-B7B7-5E9728A2C1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572B86E-CDD1-4EC5-B4F7-819F5BCCAA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F0E9771-A7C9-4DB0-8FD7-E163FB2E7A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B7F7745-019A-40C6-88C3-903E11A368CA}"/>
              </a:ext>
            </a:extLst>
          </p:cNvPr>
          <p:cNvSpPr>
            <a:spLocks noGrp="1"/>
          </p:cNvSpPr>
          <p:nvPr>
            <p:ph type="dt" sz="half" idx="10"/>
          </p:nvPr>
        </p:nvSpPr>
        <p:spPr/>
        <p:txBody>
          <a:bodyPr/>
          <a:lstStyle/>
          <a:p>
            <a:fld id="{2B02FA24-FD9F-49EC-8978-6D2942ECA138}" type="datetimeFigureOut">
              <a:rPr lang="en-US" smtClean="0"/>
              <a:t>12/1/2018</a:t>
            </a:fld>
            <a:endParaRPr lang="en-US"/>
          </a:p>
        </p:txBody>
      </p:sp>
      <p:sp>
        <p:nvSpPr>
          <p:cNvPr id="6" name="Footer Placeholder 5">
            <a:extLst>
              <a:ext uri="{FF2B5EF4-FFF2-40B4-BE49-F238E27FC236}">
                <a16:creationId xmlns:a16="http://schemas.microsoft.com/office/drawing/2014/main" id="{8A63764F-C025-4B7C-A8EB-85A237CC9E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2206E5-FF56-4C31-9F46-B435A339736A}"/>
              </a:ext>
            </a:extLst>
          </p:cNvPr>
          <p:cNvSpPr>
            <a:spLocks noGrp="1"/>
          </p:cNvSpPr>
          <p:nvPr>
            <p:ph type="sldNum" sz="quarter" idx="12"/>
          </p:nvPr>
        </p:nvSpPr>
        <p:spPr/>
        <p:txBody>
          <a:bodyPr/>
          <a:lstStyle/>
          <a:p>
            <a:fld id="{6220C894-18A6-43E7-B64C-B838FF0DDCC5}" type="slidenum">
              <a:rPr lang="en-US" smtClean="0"/>
              <a:t>‹#›</a:t>
            </a:fld>
            <a:endParaRPr lang="en-US"/>
          </a:p>
        </p:txBody>
      </p:sp>
    </p:spTree>
    <p:extLst>
      <p:ext uri="{BB962C8B-B14F-4D97-AF65-F5344CB8AC3E}">
        <p14:creationId xmlns:p14="http://schemas.microsoft.com/office/powerpoint/2010/main" val="2386437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FB761C-294E-4656-9AE0-8E4B414F36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0DE183E-320B-42C5-80DF-5BA7512D90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702616-D05C-4B12-B6FE-0869336BE1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02FA24-FD9F-49EC-8978-6D2942ECA138}" type="datetimeFigureOut">
              <a:rPr lang="en-US" smtClean="0"/>
              <a:t>12/1/2018</a:t>
            </a:fld>
            <a:endParaRPr lang="en-US"/>
          </a:p>
        </p:txBody>
      </p:sp>
      <p:sp>
        <p:nvSpPr>
          <p:cNvPr id="5" name="Footer Placeholder 4">
            <a:extLst>
              <a:ext uri="{FF2B5EF4-FFF2-40B4-BE49-F238E27FC236}">
                <a16:creationId xmlns:a16="http://schemas.microsoft.com/office/drawing/2014/main" id="{6888E3FC-0931-4EE0-A731-D53C74D05E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19C960D-632D-4F70-8FF5-AC9937B2AC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20C894-18A6-43E7-B64C-B838FF0DDCC5}" type="slidenum">
              <a:rPr lang="en-US" smtClean="0"/>
              <a:t>‹#›</a:t>
            </a:fld>
            <a:endParaRPr lang="en-US"/>
          </a:p>
        </p:txBody>
      </p:sp>
    </p:spTree>
    <p:extLst>
      <p:ext uri="{BB962C8B-B14F-4D97-AF65-F5344CB8AC3E}">
        <p14:creationId xmlns:p14="http://schemas.microsoft.com/office/powerpoint/2010/main" val="3037393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unset over a city&#10;&#10;Description automatically generated">
            <a:extLst>
              <a:ext uri="{FF2B5EF4-FFF2-40B4-BE49-F238E27FC236}">
                <a16:creationId xmlns:a16="http://schemas.microsoft.com/office/drawing/2014/main" id="{8BA83BB1-30B8-455B-B8B2-B65E21F44D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0" y="751562"/>
            <a:ext cx="12192000" cy="1015663"/>
          </a:xfrm>
          <a:prstGeom prst="rect">
            <a:avLst/>
          </a:prstGeom>
          <a:noFill/>
        </p:spPr>
        <p:txBody>
          <a:bodyPr wrap="square" rtlCol="0">
            <a:spAutoFit/>
          </a:bodyPr>
          <a:lstStyle/>
          <a:p>
            <a:pPr algn="ctr"/>
            <a:r>
              <a:rPr lang="en-US" sz="6000" dirty="0">
                <a:solidFill>
                  <a:schemeClr val="bg1"/>
                </a:solidFill>
              </a:rPr>
              <a:t>The Wondrous Word</a:t>
            </a:r>
          </a:p>
        </p:txBody>
      </p:sp>
      <p:sp>
        <p:nvSpPr>
          <p:cNvPr id="9" name="TextBox 8">
            <a:extLst>
              <a:ext uri="{FF2B5EF4-FFF2-40B4-BE49-F238E27FC236}">
                <a16:creationId xmlns:a16="http://schemas.microsoft.com/office/drawing/2014/main" id="{04B5C004-5E77-4C00-BD3F-4554EF590C19}"/>
              </a:ext>
            </a:extLst>
          </p:cNvPr>
          <p:cNvSpPr txBox="1"/>
          <p:nvPr/>
        </p:nvSpPr>
        <p:spPr>
          <a:xfrm>
            <a:off x="2088" y="1718152"/>
            <a:ext cx="12192000" cy="830997"/>
          </a:xfrm>
          <a:prstGeom prst="rect">
            <a:avLst/>
          </a:prstGeom>
          <a:noFill/>
        </p:spPr>
        <p:txBody>
          <a:bodyPr wrap="square" rtlCol="0">
            <a:spAutoFit/>
          </a:bodyPr>
          <a:lstStyle/>
          <a:p>
            <a:pPr algn="ctr"/>
            <a:r>
              <a:rPr lang="en-US" sz="4800" dirty="0">
                <a:solidFill>
                  <a:schemeClr val="bg1"/>
                </a:solidFill>
              </a:rPr>
              <a:t>John 1:1 &amp; 14</a:t>
            </a:r>
          </a:p>
        </p:txBody>
      </p:sp>
    </p:spTree>
    <p:extLst>
      <p:ext uri="{BB962C8B-B14F-4D97-AF65-F5344CB8AC3E}">
        <p14:creationId xmlns:p14="http://schemas.microsoft.com/office/powerpoint/2010/main" val="240214742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0" y="75158"/>
            <a:ext cx="12192000" cy="923330"/>
          </a:xfrm>
          <a:prstGeom prst="rect">
            <a:avLst/>
          </a:prstGeom>
          <a:noFill/>
        </p:spPr>
        <p:txBody>
          <a:bodyPr wrap="square" rtlCol="0">
            <a:spAutoFit/>
          </a:bodyPr>
          <a:lstStyle/>
          <a:p>
            <a:pPr algn="ctr"/>
            <a:r>
              <a:rPr lang="en-US" sz="5400" dirty="0">
                <a:solidFill>
                  <a:schemeClr val="bg1"/>
                </a:solidFill>
              </a:rPr>
              <a:t>Matthew 1:20-21</a:t>
            </a:r>
          </a:p>
        </p:txBody>
      </p:sp>
      <p:sp>
        <p:nvSpPr>
          <p:cNvPr id="9" name="TextBox 8">
            <a:extLst>
              <a:ext uri="{FF2B5EF4-FFF2-40B4-BE49-F238E27FC236}">
                <a16:creationId xmlns:a16="http://schemas.microsoft.com/office/drawing/2014/main" id="{04B5C004-5E77-4C00-BD3F-4554EF590C19}"/>
              </a:ext>
            </a:extLst>
          </p:cNvPr>
          <p:cNvSpPr txBox="1"/>
          <p:nvPr/>
        </p:nvSpPr>
        <p:spPr>
          <a:xfrm>
            <a:off x="112734" y="1033944"/>
            <a:ext cx="11962356" cy="3785652"/>
          </a:xfrm>
          <a:prstGeom prst="rect">
            <a:avLst/>
          </a:prstGeom>
          <a:noFill/>
        </p:spPr>
        <p:txBody>
          <a:bodyPr wrap="square" rtlCol="0">
            <a:spAutoFit/>
          </a:bodyPr>
          <a:lstStyle/>
          <a:p>
            <a:pPr algn="just"/>
            <a:r>
              <a:rPr lang="en-US" sz="4000" i="1" dirty="0">
                <a:solidFill>
                  <a:schemeClr val="bg1"/>
                </a:solidFill>
              </a:rPr>
              <a:t>“20 But when he had considered this, behold, an angel of the Lord appeared to him in a dream, saying, “Joseph, son of David, do not be afraid to take Mary as your wife; for the Child who has been conceived in her is of the Holy Spirit. 21 She will bear a Son; and you shall call His name Jesus, for </a:t>
            </a:r>
            <a:r>
              <a:rPr lang="en-US" sz="4000" i="1" u="sng" dirty="0">
                <a:solidFill>
                  <a:schemeClr val="bg1"/>
                </a:solidFill>
              </a:rPr>
              <a:t>He will save His people from their sins</a:t>
            </a:r>
            <a:r>
              <a:rPr lang="en-US" sz="4000" i="1" dirty="0">
                <a:solidFill>
                  <a:schemeClr val="bg1"/>
                </a:solidFill>
              </a:rPr>
              <a:t>.”</a:t>
            </a:r>
            <a:endParaRPr lang="en-US" sz="4000" dirty="0">
              <a:solidFill>
                <a:schemeClr val="bg1"/>
              </a:solidFill>
            </a:endParaRPr>
          </a:p>
        </p:txBody>
      </p:sp>
    </p:spTree>
    <p:extLst>
      <p:ext uri="{BB962C8B-B14F-4D97-AF65-F5344CB8AC3E}">
        <p14:creationId xmlns:p14="http://schemas.microsoft.com/office/powerpoint/2010/main" val="1789526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114822" y="75158"/>
            <a:ext cx="11962356" cy="769441"/>
          </a:xfrm>
          <a:prstGeom prst="rect">
            <a:avLst/>
          </a:prstGeom>
          <a:noFill/>
        </p:spPr>
        <p:txBody>
          <a:bodyPr wrap="square" rtlCol="0">
            <a:spAutoFit/>
          </a:bodyPr>
          <a:lstStyle/>
          <a:p>
            <a:pPr marL="1143000" indent="-1143000" algn="just">
              <a:buFont typeface="+mj-lt"/>
              <a:buAutoNum type="romanUcPeriod" startAt="2"/>
            </a:pPr>
            <a:r>
              <a:rPr lang="en-US" sz="4400" b="1" dirty="0">
                <a:solidFill>
                  <a:schemeClr val="bg1"/>
                </a:solidFill>
              </a:rPr>
              <a:t>What does it mean to be saved from our sins?</a:t>
            </a:r>
          </a:p>
        </p:txBody>
      </p:sp>
      <p:sp>
        <p:nvSpPr>
          <p:cNvPr id="9" name="TextBox 8">
            <a:extLst>
              <a:ext uri="{FF2B5EF4-FFF2-40B4-BE49-F238E27FC236}">
                <a16:creationId xmlns:a16="http://schemas.microsoft.com/office/drawing/2014/main" id="{04B5C004-5E77-4C00-BD3F-4554EF590C19}"/>
              </a:ext>
            </a:extLst>
          </p:cNvPr>
          <p:cNvSpPr txBox="1"/>
          <p:nvPr/>
        </p:nvSpPr>
        <p:spPr>
          <a:xfrm>
            <a:off x="114822" y="908075"/>
            <a:ext cx="11962356" cy="1077218"/>
          </a:xfrm>
          <a:prstGeom prst="rect">
            <a:avLst/>
          </a:prstGeom>
          <a:noFill/>
        </p:spPr>
        <p:txBody>
          <a:bodyPr wrap="square" rtlCol="0">
            <a:spAutoFit/>
          </a:bodyPr>
          <a:lstStyle/>
          <a:p>
            <a:pPr marL="514350" indent="-514350" algn="just">
              <a:buFont typeface="+mj-lt"/>
              <a:buAutoNum type="alphaUcPeriod"/>
            </a:pPr>
            <a:r>
              <a:rPr lang="en-US" sz="3200" dirty="0">
                <a:solidFill>
                  <a:schemeClr val="bg1"/>
                </a:solidFill>
              </a:rPr>
              <a:t>To be saved from our sins is to be delivered from the wrath of God our sins deserve. </a:t>
            </a:r>
          </a:p>
        </p:txBody>
      </p:sp>
      <p:sp>
        <p:nvSpPr>
          <p:cNvPr id="5" name="TextBox 4">
            <a:extLst>
              <a:ext uri="{FF2B5EF4-FFF2-40B4-BE49-F238E27FC236}">
                <a16:creationId xmlns:a16="http://schemas.microsoft.com/office/drawing/2014/main" id="{C8866F99-E08B-4B29-9646-3BA3A4C4436C}"/>
              </a:ext>
            </a:extLst>
          </p:cNvPr>
          <p:cNvSpPr txBox="1"/>
          <p:nvPr/>
        </p:nvSpPr>
        <p:spPr>
          <a:xfrm>
            <a:off x="117322" y="2139765"/>
            <a:ext cx="11962356" cy="1754326"/>
          </a:xfrm>
          <a:prstGeom prst="rect">
            <a:avLst/>
          </a:prstGeom>
          <a:noFill/>
        </p:spPr>
        <p:txBody>
          <a:bodyPr wrap="square" rtlCol="0">
            <a:spAutoFit/>
          </a:bodyPr>
          <a:lstStyle/>
          <a:p>
            <a:pPr algn="ctr"/>
            <a:r>
              <a:rPr lang="en-US" sz="3600" i="1" dirty="0">
                <a:solidFill>
                  <a:schemeClr val="bg1"/>
                </a:solidFill>
              </a:rPr>
              <a:t>“For I am not ashamed of the gospel, for it is the power of God for salvation to everyone who believes…”</a:t>
            </a:r>
            <a:r>
              <a:rPr lang="en-US" sz="3600" dirty="0">
                <a:solidFill>
                  <a:schemeClr val="bg1"/>
                </a:solidFill>
              </a:rPr>
              <a:t> </a:t>
            </a:r>
          </a:p>
          <a:p>
            <a:pPr algn="ctr"/>
            <a:r>
              <a:rPr lang="en-US" sz="3600" dirty="0">
                <a:solidFill>
                  <a:schemeClr val="bg1"/>
                </a:solidFill>
              </a:rPr>
              <a:t>(Romans 1:16)</a:t>
            </a:r>
          </a:p>
        </p:txBody>
      </p:sp>
      <p:sp>
        <p:nvSpPr>
          <p:cNvPr id="7" name="TextBox 6">
            <a:extLst>
              <a:ext uri="{FF2B5EF4-FFF2-40B4-BE49-F238E27FC236}">
                <a16:creationId xmlns:a16="http://schemas.microsoft.com/office/drawing/2014/main" id="{2D684AAF-E9CF-43ED-B210-D3AF1056EFCC}"/>
              </a:ext>
            </a:extLst>
          </p:cNvPr>
          <p:cNvSpPr txBox="1"/>
          <p:nvPr/>
        </p:nvSpPr>
        <p:spPr>
          <a:xfrm>
            <a:off x="89842" y="4420765"/>
            <a:ext cx="11962356" cy="2308324"/>
          </a:xfrm>
          <a:prstGeom prst="rect">
            <a:avLst/>
          </a:prstGeom>
          <a:noFill/>
        </p:spPr>
        <p:txBody>
          <a:bodyPr wrap="square" rtlCol="0">
            <a:spAutoFit/>
          </a:bodyPr>
          <a:lstStyle/>
          <a:p>
            <a:pPr algn="ctr"/>
            <a:r>
              <a:rPr lang="en-US" sz="3600" i="1" dirty="0">
                <a:solidFill>
                  <a:schemeClr val="bg1"/>
                </a:solidFill>
              </a:rPr>
              <a:t>“For the wrath of God is revealed from heaven against all ungodliness and unrighteousness of men who suppress the truth in unrighteousness…”</a:t>
            </a:r>
          </a:p>
          <a:p>
            <a:pPr algn="ctr"/>
            <a:r>
              <a:rPr lang="en-US" sz="3600" i="1" dirty="0">
                <a:solidFill>
                  <a:schemeClr val="bg1"/>
                </a:solidFill>
              </a:rPr>
              <a:t>(Romans 1:18)</a:t>
            </a:r>
            <a:endParaRPr lang="en-US" sz="3600" dirty="0">
              <a:solidFill>
                <a:schemeClr val="bg1"/>
              </a:solidFill>
            </a:endParaRPr>
          </a:p>
        </p:txBody>
      </p:sp>
    </p:spTree>
    <p:extLst>
      <p:ext uri="{BB962C8B-B14F-4D97-AF65-F5344CB8AC3E}">
        <p14:creationId xmlns:p14="http://schemas.microsoft.com/office/powerpoint/2010/main" val="23038783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37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3750"/>
                                        <p:tgtEl>
                                          <p:spTgt spid="9"/>
                                        </p:tgtEl>
                                      </p:cBhvr>
                                    </p:animEffect>
                                  </p:childTnLst>
                                </p:cTn>
                              </p:par>
                            </p:childTnLst>
                          </p:cTn>
                        </p:par>
                        <p:par>
                          <p:cTn id="8" fill="hold">
                            <p:stCondLst>
                              <p:cond delay="7500"/>
                            </p:stCondLst>
                            <p:childTnLst>
                              <p:par>
                                <p:cTn id="9" presetID="10" presetClass="entr" presetSubtype="0" fill="hold" grpId="0" nodeType="afterEffect">
                                  <p:stCondLst>
                                    <p:cond delay="375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375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3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0" y="75158"/>
            <a:ext cx="12192000" cy="923330"/>
          </a:xfrm>
          <a:prstGeom prst="rect">
            <a:avLst/>
          </a:prstGeom>
          <a:noFill/>
        </p:spPr>
        <p:txBody>
          <a:bodyPr wrap="square" rtlCol="0">
            <a:spAutoFit/>
          </a:bodyPr>
          <a:lstStyle/>
          <a:p>
            <a:pPr algn="ctr"/>
            <a:r>
              <a:rPr lang="en-US" sz="5400" dirty="0">
                <a:solidFill>
                  <a:schemeClr val="bg1"/>
                </a:solidFill>
              </a:rPr>
              <a:t>Romans 3:24-25</a:t>
            </a:r>
          </a:p>
        </p:txBody>
      </p:sp>
      <p:sp>
        <p:nvSpPr>
          <p:cNvPr id="9" name="TextBox 8">
            <a:extLst>
              <a:ext uri="{FF2B5EF4-FFF2-40B4-BE49-F238E27FC236}">
                <a16:creationId xmlns:a16="http://schemas.microsoft.com/office/drawing/2014/main" id="{04B5C004-5E77-4C00-BD3F-4554EF590C19}"/>
              </a:ext>
            </a:extLst>
          </p:cNvPr>
          <p:cNvSpPr txBox="1"/>
          <p:nvPr/>
        </p:nvSpPr>
        <p:spPr>
          <a:xfrm>
            <a:off x="112734" y="1033944"/>
            <a:ext cx="11962356" cy="2554545"/>
          </a:xfrm>
          <a:prstGeom prst="rect">
            <a:avLst/>
          </a:prstGeom>
          <a:noFill/>
        </p:spPr>
        <p:txBody>
          <a:bodyPr wrap="square" rtlCol="0">
            <a:spAutoFit/>
          </a:bodyPr>
          <a:lstStyle/>
          <a:p>
            <a:pPr algn="just"/>
            <a:r>
              <a:rPr lang="en-US" sz="4000" i="1" dirty="0">
                <a:solidFill>
                  <a:schemeClr val="bg1"/>
                </a:solidFill>
              </a:rPr>
              <a:t>“being justified as a gift by His grace through the redemption which is in Christ Jesus; 25 whom God displayed publicly as a </a:t>
            </a:r>
            <a:r>
              <a:rPr lang="en-US" sz="4000" b="1" i="1" dirty="0">
                <a:solidFill>
                  <a:schemeClr val="bg1"/>
                </a:solidFill>
              </a:rPr>
              <a:t>propitiation</a:t>
            </a:r>
            <a:r>
              <a:rPr lang="en-US" sz="4000" i="1" dirty="0">
                <a:solidFill>
                  <a:schemeClr val="bg1"/>
                </a:solidFill>
              </a:rPr>
              <a:t> in His blood through faith.” </a:t>
            </a:r>
            <a:endParaRPr lang="en-US" sz="4000" dirty="0">
              <a:solidFill>
                <a:schemeClr val="bg1"/>
              </a:solidFill>
            </a:endParaRPr>
          </a:p>
        </p:txBody>
      </p:sp>
      <p:sp>
        <p:nvSpPr>
          <p:cNvPr id="5" name="TextBox 4">
            <a:extLst>
              <a:ext uri="{FF2B5EF4-FFF2-40B4-BE49-F238E27FC236}">
                <a16:creationId xmlns:a16="http://schemas.microsoft.com/office/drawing/2014/main" id="{86EEFD60-7022-475E-8104-DFD809A9E10F}"/>
              </a:ext>
            </a:extLst>
          </p:cNvPr>
          <p:cNvSpPr txBox="1"/>
          <p:nvPr/>
        </p:nvSpPr>
        <p:spPr>
          <a:xfrm>
            <a:off x="70264" y="3974510"/>
            <a:ext cx="11962356" cy="1200329"/>
          </a:xfrm>
          <a:prstGeom prst="rect">
            <a:avLst/>
          </a:prstGeom>
          <a:noFill/>
        </p:spPr>
        <p:txBody>
          <a:bodyPr wrap="square" rtlCol="0">
            <a:spAutoFit/>
          </a:bodyPr>
          <a:lstStyle/>
          <a:p>
            <a:pPr algn="ctr"/>
            <a:r>
              <a:rPr lang="en-US" sz="3600" dirty="0">
                <a:solidFill>
                  <a:schemeClr val="bg1"/>
                </a:solidFill>
              </a:rPr>
              <a:t>“propitiation” means to be saved from the wrath of God by the satisfying and substitutionary work of Christ. </a:t>
            </a:r>
          </a:p>
        </p:txBody>
      </p:sp>
    </p:spTree>
    <p:extLst>
      <p:ext uri="{BB962C8B-B14F-4D97-AF65-F5344CB8AC3E}">
        <p14:creationId xmlns:p14="http://schemas.microsoft.com/office/powerpoint/2010/main" val="146851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25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1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0" y="75158"/>
            <a:ext cx="12192000" cy="923330"/>
          </a:xfrm>
          <a:prstGeom prst="rect">
            <a:avLst/>
          </a:prstGeom>
          <a:noFill/>
        </p:spPr>
        <p:txBody>
          <a:bodyPr wrap="square" rtlCol="0">
            <a:spAutoFit/>
          </a:bodyPr>
          <a:lstStyle/>
          <a:p>
            <a:pPr algn="ctr"/>
            <a:r>
              <a:rPr lang="en-US" sz="5400" dirty="0">
                <a:solidFill>
                  <a:schemeClr val="bg1"/>
                </a:solidFill>
              </a:rPr>
              <a:t>Isaiah 51:17</a:t>
            </a:r>
          </a:p>
        </p:txBody>
      </p:sp>
      <p:sp>
        <p:nvSpPr>
          <p:cNvPr id="9" name="TextBox 8">
            <a:extLst>
              <a:ext uri="{FF2B5EF4-FFF2-40B4-BE49-F238E27FC236}">
                <a16:creationId xmlns:a16="http://schemas.microsoft.com/office/drawing/2014/main" id="{04B5C004-5E77-4C00-BD3F-4554EF590C19}"/>
              </a:ext>
            </a:extLst>
          </p:cNvPr>
          <p:cNvSpPr txBox="1"/>
          <p:nvPr/>
        </p:nvSpPr>
        <p:spPr>
          <a:xfrm>
            <a:off x="112734" y="1033944"/>
            <a:ext cx="11962356" cy="2800767"/>
          </a:xfrm>
          <a:prstGeom prst="rect">
            <a:avLst/>
          </a:prstGeom>
          <a:noFill/>
        </p:spPr>
        <p:txBody>
          <a:bodyPr wrap="square" rtlCol="0">
            <a:spAutoFit/>
          </a:bodyPr>
          <a:lstStyle/>
          <a:p>
            <a:pPr algn="just"/>
            <a:r>
              <a:rPr lang="en-US" sz="4400" i="1" dirty="0">
                <a:solidFill>
                  <a:schemeClr val="bg1"/>
                </a:solidFill>
              </a:rPr>
              <a:t>“Rouse yourself! Rouse yourself! Arise, O Jerusalem, You who have drunk from the Lord's hand </a:t>
            </a:r>
            <a:r>
              <a:rPr lang="en-US" sz="4400" b="1" i="1" dirty="0">
                <a:solidFill>
                  <a:schemeClr val="bg1"/>
                </a:solidFill>
              </a:rPr>
              <a:t>the cup of His anger</a:t>
            </a:r>
            <a:r>
              <a:rPr lang="en-US" sz="4400" i="1" dirty="0">
                <a:solidFill>
                  <a:schemeClr val="bg1"/>
                </a:solidFill>
              </a:rPr>
              <a:t>; The chalice of reeling you have drained to the dregs.” </a:t>
            </a:r>
            <a:endParaRPr lang="en-US" sz="4400" dirty="0">
              <a:solidFill>
                <a:schemeClr val="bg1"/>
              </a:solidFill>
            </a:endParaRPr>
          </a:p>
        </p:txBody>
      </p:sp>
    </p:spTree>
    <p:extLst>
      <p:ext uri="{BB962C8B-B14F-4D97-AF65-F5344CB8AC3E}">
        <p14:creationId xmlns:p14="http://schemas.microsoft.com/office/powerpoint/2010/main" val="4112353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114822" y="75158"/>
            <a:ext cx="11962356" cy="769441"/>
          </a:xfrm>
          <a:prstGeom prst="rect">
            <a:avLst/>
          </a:prstGeom>
          <a:noFill/>
        </p:spPr>
        <p:txBody>
          <a:bodyPr wrap="square" rtlCol="0">
            <a:spAutoFit/>
          </a:bodyPr>
          <a:lstStyle/>
          <a:p>
            <a:pPr marL="1143000" indent="-1143000" algn="just">
              <a:buFont typeface="+mj-lt"/>
              <a:buAutoNum type="romanUcPeriod" startAt="2"/>
            </a:pPr>
            <a:r>
              <a:rPr lang="en-US" sz="4400" b="1" dirty="0">
                <a:solidFill>
                  <a:schemeClr val="bg1"/>
                </a:solidFill>
              </a:rPr>
              <a:t>What does it mean to be saved from our sins?</a:t>
            </a:r>
          </a:p>
        </p:txBody>
      </p:sp>
      <p:sp>
        <p:nvSpPr>
          <p:cNvPr id="9" name="TextBox 8">
            <a:extLst>
              <a:ext uri="{FF2B5EF4-FFF2-40B4-BE49-F238E27FC236}">
                <a16:creationId xmlns:a16="http://schemas.microsoft.com/office/drawing/2014/main" id="{04B5C004-5E77-4C00-BD3F-4554EF590C19}"/>
              </a:ext>
            </a:extLst>
          </p:cNvPr>
          <p:cNvSpPr txBox="1"/>
          <p:nvPr/>
        </p:nvSpPr>
        <p:spPr>
          <a:xfrm>
            <a:off x="114822" y="908075"/>
            <a:ext cx="11962356" cy="1569660"/>
          </a:xfrm>
          <a:prstGeom prst="rect">
            <a:avLst/>
          </a:prstGeom>
          <a:noFill/>
        </p:spPr>
        <p:txBody>
          <a:bodyPr wrap="square" rtlCol="0">
            <a:spAutoFit/>
          </a:bodyPr>
          <a:lstStyle/>
          <a:p>
            <a:pPr marL="514350" indent="-514350" algn="just">
              <a:buFont typeface="+mj-lt"/>
              <a:buAutoNum type="alphaUcPeriod"/>
            </a:pPr>
            <a:r>
              <a:rPr lang="en-US" sz="3200" dirty="0">
                <a:solidFill>
                  <a:schemeClr val="bg1"/>
                </a:solidFill>
              </a:rPr>
              <a:t>To be saved from our sins is to be delivered from the wrath of God our sins deserve. </a:t>
            </a:r>
          </a:p>
          <a:p>
            <a:pPr marL="514350" indent="-514350" algn="just">
              <a:buFont typeface="+mj-lt"/>
              <a:buAutoNum type="alphaUcPeriod"/>
            </a:pPr>
            <a:r>
              <a:rPr lang="en-US" sz="3200" dirty="0">
                <a:solidFill>
                  <a:schemeClr val="bg1"/>
                </a:solidFill>
              </a:rPr>
              <a:t>To be saved from our sins is to be forgiven our sins.</a:t>
            </a:r>
          </a:p>
        </p:txBody>
      </p:sp>
      <p:sp>
        <p:nvSpPr>
          <p:cNvPr id="8" name="TextBox 7">
            <a:extLst>
              <a:ext uri="{FF2B5EF4-FFF2-40B4-BE49-F238E27FC236}">
                <a16:creationId xmlns:a16="http://schemas.microsoft.com/office/drawing/2014/main" id="{6B22F159-7FCF-4193-BDCC-54500D298500}"/>
              </a:ext>
            </a:extLst>
          </p:cNvPr>
          <p:cNvSpPr txBox="1"/>
          <p:nvPr/>
        </p:nvSpPr>
        <p:spPr>
          <a:xfrm>
            <a:off x="644576" y="2544497"/>
            <a:ext cx="10942821" cy="2123658"/>
          </a:xfrm>
          <a:prstGeom prst="rect">
            <a:avLst/>
          </a:prstGeom>
          <a:noFill/>
        </p:spPr>
        <p:txBody>
          <a:bodyPr wrap="square" rtlCol="0">
            <a:spAutoFit/>
          </a:bodyPr>
          <a:lstStyle/>
          <a:p>
            <a:pPr algn="ctr"/>
            <a:r>
              <a:rPr lang="en-US" sz="3200" i="1" dirty="0">
                <a:solidFill>
                  <a:schemeClr val="bg1"/>
                </a:solidFill>
              </a:rPr>
              <a:t>“When you were dead in your transgressions and the uncircumcision of your flesh, He made you alive together with Him, </a:t>
            </a:r>
            <a:r>
              <a:rPr lang="en-US" sz="3200" b="1" i="1" u="sng" dirty="0">
                <a:solidFill>
                  <a:schemeClr val="bg1"/>
                </a:solidFill>
              </a:rPr>
              <a:t>having forgiven us all our transgressions</a:t>
            </a:r>
            <a:r>
              <a:rPr lang="en-US" sz="3200" i="1" dirty="0">
                <a:solidFill>
                  <a:schemeClr val="bg1"/>
                </a:solidFill>
              </a:rPr>
              <a:t>…”</a:t>
            </a:r>
          </a:p>
          <a:p>
            <a:pPr algn="ctr"/>
            <a:r>
              <a:rPr lang="en-US" sz="3600" i="1" dirty="0">
                <a:solidFill>
                  <a:schemeClr val="bg1"/>
                </a:solidFill>
              </a:rPr>
              <a:t>(Colossians 2:13)</a:t>
            </a:r>
            <a:r>
              <a:rPr lang="en-US" sz="3600" dirty="0">
                <a:solidFill>
                  <a:schemeClr val="bg1"/>
                </a:solidFill>
              </a:rPr>
              <a:t> </a:t>
            </a:r>
          </a:p>
        </p:txBody>
      </p:sp>
    </p:spTree>
    <p:extLst>
      <p:ext uri="{BB962C8B-B14F-4D97-AF65-F5344CB8AC3E}">
        <p14:creationId xmlns:p14="http://schemas.microsoft.com/office/powerpoint/2010/main" val="772017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3750"/>
                                        <p:tgtEl>
                                          <p:spTgt spid="9">
                                            <p:txEl>
                                              <p:pRg st="1" end="1"/>
                                            </p:txEl>
                                          </p:spTgt>
                                        </p:tgtEl>
                                      </p:cBhvr>
                                    </p:animEffect>
                                  </p:childTnLst>
                                </p:cTn>
                              </p:par>
                            </p:childTnLst>
                          </p:cTn>
                        </p:par>
                        <p:par>
                          <p:cTn id="8" fill="hold">
                            <p:stCondLst>
                              <p:cond delay="4500"/>
                            </p:stCondLst>
                            <p:childTnLst>
                              <p:par>
                                <p:cTn id="9" presetID="10" presetClass="entr" presetSubtype="0" fill="hold" grpId="0" nodeType="afterEffect">
                                  <p:stCondLst>
                                    <p:cond delay="375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3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0" y="75158"/>
            <a:ext cx="12192000" cy="923330"/>
          </a:xfrm>
          <a:prstGeom prst="rect">
            <a:avLst/>
          </a:prstGeom>
          <a:noFill/>
        </p:spPr>
        <p:txBody>
          <a:bodyPr wrap="square" rtlCol="0">
            <a:spAutoFit/>
          </a:bodyPr>
          <a:lstStyle/>
          <a:p>
            <a:pPr algn="ctr"/>
            <a:r>
              <a:rPr lang="en-US" sz="5400" dirty="0">
                <a:solidFill>
                  <a:schemeClr val="bg1"/>
                </a:solidFill>
              </a:rPr>
              <a:t>Acts 2:38</a:t>
            </a:r>
          </a:p>
        </p:txBody>
      </p:sp>
      <p:sp>
        <p:nvSpPr>
          <p:cNvPr id="9" name="TextBox 8">
            <a:extLst>
              <a:ext uri="{FF2B5EF4-FFF2-40B4-BE49-F238E27FC236}">
                <a16:creationId xmlns:a16="http://schemas.microsoft.com/office/drawing/2014/main" id="{04B5C004-5E77-4C00-BD3F-4554EF590C19}"/>
              </a:ext>
            </a:extLst>
          </p:cNvPr>
          <p:cNvSpPr txBox="1"/>
          <p:nvPr/>
        </p:nvSpPr>
        <p:spPr>
          <a:xfrm>
            <a:off x="112734" y="1033944"/>
            <a:ext cx="11962356" cy="1754326"/>
          </a:xfrm>
          <a:prstGeom prst="rect">
            <a:avLst/>
          </a:prstGeom>
          <a:noFill/>
        </p:spPr>
        <p:txBody>
          <a:bodyPr wrap="square" rtlCol="0">
            <a:spAutoFit/>
          </a:bodyPr>
          <a:lstStyle/>
          <a:p>
            <a:pPr algn="just"/>
            <a:r>
              <a:rPr lang="en-US" sz="3600" i="1" dirty="0">
                <a:solidFill>
                  <a:schemeClr val="bg1"/>
                </a:solidFill>
              </a:rPr>
              <a:t>“Repent, and each of you be baptized in the name of Jesus Christ for </a:t>
            </a:r>
            <a:r>
              <a:rPr lang="en-US" sz="3600" b="1" i="1" u="sng" dirty="0">
                <a:solidFill>
                  <a:schemeClr val="bg1"/>
                </a:solidFill>
              </a:rPr>
              <a:t>the forgiveness of your sins</a:t>
            </a:r>
            <a:r>
              <a:rPr lang="en-US" sz="3600" i="1" dirty="0">
                <a:solidFill>
                  <a:schemeClr val="bg1"/>
                </a:solidFill>
              </a:rPr>
              <a:t>; and you will receive the gift of the Holy Spirit” </a:t>
            </a:r>
            <a:endParaRPr lang="en-US" sz="3600" dirty="0">
              <a:solidFill>
                <a:schemeClr val="bg1"/>
              </a:solidFill>
            </a:endParaRPr>
          </a:p>
        </p:txBody>
      </p:sp>
      <p:sp>
        <p:nvSpPr>
          <p:cNvPr id="5" name="TextBox 4">
            <a:extLst>
              <a:ext uri="{FF2B5EF4-FFF2-40B4-BE49-F238E27FC236}">
                <a16:creationId xmlns:a16="http://schemas.microsoft.com/office/drawing/2014/main" id="{C3DE138F-9872-45E0-9E76-6F6F11C41772}"/>
              </a:ext>
            </a:extLst>
          </p:cNvPr>
          <p:cNvSpPr txBox="1"/>
          <p:nvPr/>
        </p:nvSpPr>
        <p:spPr>
          <a:xfrm>
            <a:off x="115234" y="3045121"/>
            <a:ext cx="11962356" cy="523220"/>
          </a:xfrm>
          <a:prstGeom prst="rect">
            <a:avLst/>
          </a:prstGeom>
          <a:noFill/>
        </p:spPr>
        <p:txBody>
          <a:bodyPr wrap="square" rtlCol="0">
            <a:spAutoFit/>
          </a:bodyPr>
          <a:lstStyle/>
          <a:p>
            <a:pPr algn="ctr"/>
            <a:r>
              <a:rPr lang="en-US" sz="2800" dirty="0">
                <a:solidFill>
                  <a:schemeClr val="bg1"/>
                </a:solidFill>
              </a:rPr>
              <a:t>(note also Acts 5:31; 10:43; 13:38; and 26:18)</a:t>
            </a:r>
          </a:p>
        </p:txBody>
      </p:sp>
    </p:spTree>
    <p:extLst>
      <p:ext uri="{BB962C8B-B14F-4D97-AF65-F5344CB8AC3E}">
        <p14:creationId xmlns:p14="http://schemas.microsoft.com/office/powerpoint/2010/main" val="347076111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114822" y="75158"/>
            <a:ext cx="11962356" cy="769441"/>
          </a:xfrm>
          <a:prstGeom prst="rect">
            <a:avLst/>
          </a:prstGeom>
          <a:noFill/>
        </p:spPr>
        <p:txBody>
          <a:bodyPr wrap="square" rtlCol="0">
            <a:spAutoFit/>
          </a:bodyPr>
          <a:lstStyle/>
          <a:p>
            <a:pPr algn="just"/>
            <a:r>
              <a:rPr lang="en-US" sz="4400" b="1" dirty="0">
                <a:solidFill>
                  <a:schemeClr val="bg1"/>
                </a:solidFill>
              </a:rPr>
              <a:t>To be forgiven your sins means…</a:t>
            </a:r>
          </a:p>
        </p:txBody>
      </p:sp>
      <p:sp>
        <p:nvSpPr>
          <p:cNvPr id="9" name="TextBox 8">
            <a:extLst>
              <a:ext uri="{FF2B5EF4-FFF2-40B4-BE49-F238E27FC236}">
                <a16:creationId xmlns:a16="http://schemas.microsoft.com/office/drawing/2014/main" id="{04B5C004-5E77-4C00-BD3F-4554EF590C19}"/>
              </a:ext>
            </a:extLst>
          </p:cNvPr>
          <p:cNvSpPr txBox="1"/>
          <p:nvPr/>
        </p:nvSpPr>
        <p:spPr>
          <a:xfrm>
            <a:off x="114822" y="908075"/>
            <a:ext cx="11962356" cy="584775"/>
          </a:xfrm>
          <a:prstGeom prst="rect">
            <a:avLst/>
          </a:prstGeom>
          <a:noFill/>
        </p:spPr>
        <p:txBody>
          <a:bodyPr wrap="square" rtlCol="0">
            <a:spAutoFit/>
          </a:bodyPr>
          <a:lstStyle/>
          <a:p>
            <a:pPr marL="514350" indent="-514350" algn="just">
              <a:buFont typeface="+mj-lt"/>
              <a:buAutoNum type="arabicPeriod"/>
            </a:pPr>
            <a:r>
              <a:rPr lang="en-US" sz="3200" dirty="0">
                <a:solidFill>
                  <a:schemeClr val="bg1"/>
                </a:solidFill>
              </a:rPr>
              <a:t>God no longer holds your sins against you.</a:t>
            </a:r>
          </a:p>
        </p:txBody>
      </p:sp>
      <p:sp>
        <p:nvSpPr>
          <p:cNvPr id="8" name="TextBox 7">
            <a:extLst>
              <a:ext uri="{FF2B5EF4-FFF2-40B4-BE49-F238E27FC236}">
                <a16:creationId xmlns:a16="http://schemas.microsoft.com/office/drawing/2014/main" id="{6B22F159-7FCF-4193-BDCC-54500D298500}"/>
              </a:ext>
            </a:extLst>
          </p:cNvPr>
          <p:cNvSpPr txBox="1"/>
          <p:nvPr/>
        </p:nvSpPr>
        <p:spPr>
          <a:xfrm>
            <a:off x="644576" y="1765012"/>
            <a:ext cx="10942821" cy="3416320"/>
          </a:xfrm>
          <a:prstGeom prst="rect">
            <a:avLst/>
          </a:prstGeom>
          <a:noFill/>
        </p:spPr>
        <p:txBody>
          <a:bodyPr wrap="square" rtlCol="0">
            <a:spAutoFit/>
          </a:bodyPr>
          <a:lstStyle/>
          <a:p>
            <a:pPr algn="ctr"/>
            <a:r>
              <a:rPr lang="en-US" sz="3600" i="1" dirty="0">
                <a:solidFill>
                  <a:schemeClr val="bg1"/>
                </a:solidFill>
              </a:rPr>
              <a:t>“BLESSED IS THE MAN WHOSE SIN THE LORD WILL NOT TAKE INTO ACCOUNT.”</a:t>
            </a:r>
            <a:r>
              <a:rPr lang="en-US" sz="3600" dirty="0">
                <a:solidFill>
                  <a:schemeClr val="bg1"/>
                </a:solidFill>
              </a:rPr>
              <a:t> (NASB)</a:t>
            </a:r>
          </a:p>
          <a:p>
            <a:pPr algn="ctr"/>
            <a:r>
              <a:rPr lang="en-US" sz="3600" dirty="0">
                <a:solidFill>
                  <a:schemeClr val="bg1"/>
                </a:solidFill>
              </a:rPr>
              <a:t> </a:t>
            </a:r>
          </a:p>
          <a:p>
            <a:pPr algn="ctr"/>
            <a:r>
              <a:rPr lang="en-US" sz="3600" i="1" dirty="0">
                <a:solidFill>
                  <a:schemeClr val="bg1"/>
                </a:solidFill>
              </a:rPr>
              <a:t>“blessed is the man against whom the Lord</a:t>
            </a:r>
          </a:p>
          <a:p>
            <a:pPr algn="ctr"/>
            <a:r>
              <a:rPr lang="en-US" sz="3600" i="1" dirty="0">
                <a:solidFill>
                  <a:schemeClr val="bg1"/>
                </a:solidFill>
              </a:rPr>
              <a:t>will not count his sin.” (ESV)</a:t>
            </a:r>
            <a:endParaRPr lang="en-US" sz="3600" dirty="0">
              <a:solidFill>
                <a:schemeClr val="bg1"/>
              </a:solidFill>
            </a:endParaRPr>
          </a:p>
          <a:p>
            <a:pPr algn="ctr"/>
            <a:r>
              <a:rPr lang="en-US" sz="3600" dirty="0">
                <a:solidFill>
                  <a:schemeClr val="bg1"/>
                </a:solidFill>
              </a:rPr>
              <a:t>Romans 4:8</a:t>
            </a:r>
          </a:p>
        </p:txBody>
      </p:sp>
    </p:spTree>
    <p:extLst>
      <p:ext uri="{BB962C8B-B14F-4D97-AF65-F5344CB8AC3E}">
        <p14:creationId xmlns:p14="http://schemas.microsoft.com/office/powerpoint/2010/main" val="2200249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750"/>
                                        <p:tgtEl>
                                          <p:spTgt spid="9"/>
                                        </p:tgtEl>
                                      </p:cBhvr>
                                    </p:animEffect>
                                  </p:childTnLst>
                                </p:cTn>
                              </p:par>
                            </p:childTnLst>
                          </p:cTn>
                        </p:par>
                        <p:par>
                          <p:cTn id="8" fill="hold">
                            <p:stCondLst>
                              <p:cond delay="2500"/>
                            </p:stCondLst>
                            <p:childTnLst>
                              <p:par>
                                <p:cTn id="9" presetID="10" presetClass="entr" presetSubtype="0" fill="hold" grpId="0" nodeType="afterEffect">
                                  <p:stCondLst>
                                    <p:cond delay="125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3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0" y="75158"/>
            <a:ext cx="12192000" cy="923330"/>
          </a:xfrm>
          <a:prstGeom prst="rect">
            <a:avLst/>
          </a:prstGeom>
          <a:noFill/>
        </p:spPr>
        <p:txBody>
          <a:bodyPr wrap="square" rtlCol="0">
            <a:spAutoFit/>
          </a:bodyPr>
          <a:lstStyle/>
          <a:p>
            <a:pPr algn="ctr"/>
            <a:r>
              <a:rPr lang="en-US" sz="5400" dirty="0">
                <a:solidFill>
                  <a:schemeClr val="bg1"/>
                </a:solidFill>
              </a:rPr>
              <a:t>What Christ Bore for Us</a:t>
            </a:r>
          </a:p>
        </p:txBody>
      </p:sp>
      <p:sp>
        <p:nvSpPr>
          <p:cNvPr id="9" name="TextBox 8">
            <a:extLst>
              <a:ext uri="{FF2B5EF4-FFF2-40B4-BE49-F238E27FC236}">
                <a16:creationId xmlns:a16="http://schemas.microsoft.com/office/drawing/2014/main" id="{04B5C004-5E77-4C00-BD3F-4554EF590C19}"/>
              </a:ext>
            </a:extLst>
          </p:cNvPr>
          <p:cNvSpPr txBox="1"/>
          <p:nvPr/>
        </p:nvSpPr>
        <p:spPr>
          <a:xfrm>
            <a:off x="112734" y="1033944"/>
            <a:ext cx="11962356" cy="1754326"/>
          </a:xfrm>
          <a:prstGeom prst="rect">
            <a:avLst/>
          </a:prstGeom>
          <a:noFill/>
        </p:spPr>
        <p:txBody>
          <a:bodyPr wrap="square" rtlCol="0">
            <a:spAutoFit/>
          </a:bodyPr>
          <a:lstStyle/>
          <a:p>
            <a:pPr algn="just"/>
            <a:r>
              <a:rPr lang="en-US" sz="3600" i="1" dirty="0">
                <a:solidFill>
                  <a:schemeClr val="bg1"/>
                </a:solidFill>
              </a:rPr>
              <a:t>“All of us like sheep have gone astray, Each of us has turned to his own way; But the Lord has caused the iniquity of us all To fall on Him.”</a:t>
            </a:r>
            <a:r>
              <a:rPr lang="en-US" sz="3600" dirty="0">
                <a:solidFill>
                  <a:schemeClr val="bg1"/>
                </a:solidFill>
              </a:rPr>
              <a:t>  (Isaiah 53:6)</a:t>
            </a:r>
          </a:p>
        </p:txBody>
      </p:sp>
      <p:sp>
        <p:nvSpPr>
          <p:cNvPr id="5" name="TextBox 4">
            <a:extLst>
              <a:ext uri="{FF2B5EF4-FFF2-40B4-BE49-F238E27FC236}">
                <a16:creationId xmlns:a16="http://schemas.microsoft.com/office/drawing/2014/main" id="{C3DE138F-9872-45E0-9E76-6F6F11C41772}"/>
              </a:ext>
            </a:extLst>
          </p:cNvPr>
          <p:cNvSpPr txBox="1"/>
          <p:nvPr/>
        </p:nvSpPr>
        <p:spPr>
          <a:xfrm>
            <a:off x="115234" y="3045121"/>
            <a:ext cx="11962356" cy="1754326"/>
          </a:xfrm>
          <a:prstGeom prst="rect">
            <a:avLst/>
          </a:prstGeom>
          <a:noFill/>
        </p:spPr>
        <p:txBody>
          <a:bodyPr wrap="square" rtlCol="0">
            <a:spAutoFit/>
          </a:bodyPr>
          <a:lstStyle/>
          <a:p>
            <a:pPr algn="just"/>
            <a:r>
              <a:rPr lang="en-US" sz="3600" i="1" dirty="0">
                <a:solidFill>
                  <a:schemeClr val="bg1"/>
                </a:solidFill>
              </a:rPr>
              <a:t>“and He Himself bore our sins in His body on the cross, so that we might die to sin and live to righteousness; for by His wounds you were healed.”  (1 Peter 2:24)</a:t>
            </a:r>
            <a:endParaRPr lang="en-US" sz="3600" dirty="0">
              <a:solidFill>
                <a:schemeClr val="bg1"/>
              </a:solidFill>
            </a:endParaRPr>
          </a:p>
        </p:txBody>
      </p:sp>
    </p:spTree>
    <p:extLst>
      <p:ext uri="{BB962C8B-B14F-4D97-AF65-F5344CB8AC3E}">
        <p14:creationId xmlns:p14="http://schemas.microsoft.com/office/powerpoint/2010/main" val="216564419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3750"/>
                                        <p:tgtEl>
                                          <p:spTgt spid="9"/>
                                        </p:tgtEl>
                                      </p:cBhvr>
                                    </p:animEffect>
                                  </p:childTnLst>
                                </p:cTn>
                              </p:par>
                            </p:childTnLst>
                          </p:cTn>
                        </p:par>
                        <p:par>
                          <p:cTn id="8" fill="hold">
                            <p:stCondLst>
                              <p:cond delay="4000"/>
                            </p:stCondLst>
                            <p:childTnLst>
                              <p:par>
                                <p:cTn id="9" presetID="10" presetClass="entr" presetSubtype="0" fill="hold" grpId="0" nodeType="afterEffect">
                                  <p:stCondLst>
                                    <p:cond delay="275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114822" y="75158"/>
            <a:ext cx="11962356" cy="769441"/>
          </a:xfrm>
          <a:prstGeom prst="rect">
            <a:avLst/>
          </a:prstGeom>
          <a:noFill/>
        </p:spPr>
        <p:txBody>
          <a:bodyPr wrap="square" rtlCol="0">
            <a:spAutoFit/>
          </a:bodyPr>
          <a:lstStyle/>
          <a:p>
            <a:pPr algn="just"/>
            <a:r>
              <a:rPr lang="en-US" sz="4400" b="1" dirty="0">
                <a:solidFill>
                  <a:schemeClr val="bg1"/>
                </a:solidFill>
              </a:rPr>
              <a:t>To be forgiven your sins means…</a:t>
            </a:r>
          </a:p>
        </p:txBody>
      </p:sp>
      <p:sp>
        <p:nvSpPr>
          <p:cNvPr id="9" name="TextBox 8">
            <a:extLst>
              <a:ext uri="{FF2B5EF4-FFF2-40B4-BE49-F238E27FC236}">
                <a16:creationId xmlns:a16="http://schemas.microsoft.com/office/drawing/2014/main" id="{04B5C004-5E77-4C00-BD3F-4554EF590C19}"/>
              </a:ext>
            </a:extLst>
          </p:cNvPr>
          <p:cNvSpPr txBox="1"/>
          <p:nvPr/>
        </p:nvSpPr>
        <p:spPr>
          <a:xfrm>
            <a:off x="114822" y="908075"/>
            <a:ext cx="11962356" cy="1569660"/>
          </a:xfrm>
          <a:prstGeom prst="rect">
            <a:avLst/>
          </a:prstGeom>
          <a:noFill/>
        </p:spPr>
        <p:txBody>
          <a:bodyPr wrap="square" rtlCol="0">
            <a:spAutoFit/>
          </a:bodyPr>
          <a:lstStyle/>
          <a:p>
            <a:pPr marL="514350" indent="-514350" algn="just">
              <a:buFont typeface="+mj-lt"/>
              <a:buAutoNum type="arabicPeriod"/>
            </a:pPr>
            <a:r>
              <a:rPr lang="en-US" sz="3200" dirty="0">
                <a:solidFill>
                  <a:schemeClr val="bg1"/>
                </a:solidFill>
              </a:rPr>
              <a:t>God no longer holds your sins against you.</a:t>
            </a:r>
          </a:p>
          <a:p>
            <a:pPr marL="514350" indent="-514350" algn="just">
              <a:buFont typeface="+mj-lt"/>
              <a:buAutoNum type="arabicPeriod"/>
            </a:pPr>
            <a:r>
              <a:rPr lang="en-US" sz="3200" dirty="0">
                <a:solidFill>
                  <a:schemeClr val="bg1"/>
                </a:solidFill>
              </a:rPr>
              <a:t>To experience the mercy and grace of God.</a:t>
            </a:r>
          </a:p>
          <a:p>
            <a:pPr algn="just"/>
            <a:endParaRPr lang="en-US" sz="3200" dirty="0">
              <a:solidFill>
                <a:schemeClr val="bg1"/>
              </a:solidFill>
            </a:endParaRPr>
          </a:p>
        </p:txBody>
      </p:sp>
      <p:sp>
        <p:nvSpPr>
          <p:cNvPr id="8" name="TextBox 7">
            <a:extLst>
              <a:ext uri="{FF2B5EF4-FFF2-40B4-BE49-F238E27FC236}">
                <a16:creationId xmlns:a16="http://schemas.microsoft.com/office/drawing/2014/main" id="{6B22F159-7FCF-4193-BDCC-54500D298500}"/>
              </a:ext>
            </a:extLst>
          </p:cNvPr>
          <p:cNvSpPr txBox="1"/>
          <p:nvPr/>
        </p:nvSpPr>
        <p:spPr>
          <a:xfrm>
            <a:off x="644576" y="2034833"/>
            <a:ext cx="10942821" cy="4708981"/>
          </a:xfrm>
          <a:prstGeom prst="rect">
            <a:avLst/>
          </a:prstGeom>
          <a:noFill/>
        </p:spPr>
        <p:txBody>
          <a:bodyPr wrap="square" rtlCol="0">
            <a:spAutoFit/>
          </a:bodyPr>
          <a:lstStyle/>
          <a:p>
            <a:pPr algn="ctr"/>
            <a:r>
              <a:rPr lang="en-US" sz="3200" i="1" dirty="0">
                <a:solidFill>
                  <a:schemeClr val="bg1"/>
                </a:solidFill>
              </a:rPr>
              <a:t>“I, even I, am the one who wipes out your transgressions for My own sake, And </a:t>
            </a:r>
            <a:r>
              <a:rPr lang="en-US" sz="3200" b="1" i="1" dirty="0">
                <a:solidFill>
                  <a:schemeClr val="bg1"/>
                </a:solidFill>
              </a:rPr>
              <a:t>I will not remember your sins</a:t>
            </a:r>
            <a:r>
              <a:rPr lang="en-US" sz="3200" i="1" dirty="0">
                <a:solidFill>
                  <a:schemeClr val="bg1"/>
                </a:solidFill>
              </a:rPr>
              <a:t>.”</a:t>
            </a:r>
            <a:r>
              <a:rPr lang="en-US" sz="3200" dirty="0">
                <a:solidFill>
                  <a:schemeClr val="bg1"/>
                </a:solidFill>
              </a:rPr>
              <a:t> </a:t>
            </a:r>
          </a:p>
          <a:p>
            <a:pPr algn="ctr"/>
            <a:r>
              <a:rPr lang="en-US" sz="3200" dirty="0">
                <a:solidFill>
                  <a:schemeClr val="bg1"/>
                </a:solidFill>
              </a:rPr>
              <a:t>Isaiah 43:25 </a:t>
            </a:r>
            <a:endParaRPr lang="en-US" sz="1200" dirty="0">
              <a:solidFill>
                <a:schemeClr val="bg1"/>
              </a:solidFill>
            </a:endParaRPr>
          </a:p>
          <a:p>
            <a:pPr algn="ctr"/>
            <a:endParaRPr lang="en-US" sz="1200" dirty="0">
              <a:solidFill>
                <a:schemeClr val="bg1"/>
              </a:solidFill>
            </a:endParaRPr>
          </a:p>
          <a:p>
            <a:pPr algn="ctr"/>
            <a:r>
              <a:rPr lang="en-US" sz="3200" i="1" dirty="0">
                <a:solidFill>
                  <a:schemeClr val="bg1"/>
                </a:solidFill>
              </a:rPr>
              <a:t>“They will not teach again, each man his neighbor and each man his brother, saying, 'Know the Lord,' for they will all know Me, from the least of them to the greatest of them," declares the Lord, "for I will forgive their iniquity, and their sin </a:t>
            </a:r>
          </a:p>
          <a:p>
            <a:pPr algn="ctr"/>
            <a:r>
              <a:rPr lang="en-US" sz="3200" b="1" i="1" dirty="0">
                <a:solidFill>
                  <a:schemeClr val="bg1"/>
                </a:solidFill>
              </a:rPr>
              <a:t>I will remember no more</a:t>
            </a:r>
            <a:r>
              <a:rPr lang="en-US" sz="3200" i="1" dirty="0">
                <a:solidFill>
                  <a:schemeClr val="bg1"/>
                </a:solidFill>
              </a:rPr>
              <a:t>.”</a:t>
            </a:r>
            <a:r>
              <a:rPr lang="en-US" sz="3200" dirty="0">
                <a:solidFill>
                  <a:schemeClr val="bg1"/>
                </a:solidFill>
              </a:rPr>
              <a:t> </a:t>
            </a:r>
          </a:p>
          <a:p>
            <a:pPr algn="ctr"/>
            <a:r>
              <a:rPr lang="en-US" sz="3200" dirty="0">
                <a:solidFill>
                  <a:schemeClr val="bg1"/>
                </a:solidFill>
              </a:rPr>
              <a:t>Jeremiah 31:34</a:t>
            </a:r>
          </a:p>
        </p:txBody>
      </p:sp>
    </p:spTree>
    <p:extLst>
      <p:ext uri="{BB962C8B-B14F-4D97-AF65-F5344CB8AC3E}">
        <p14:creationId xmlns:p14="http://schemas.microsoft.com/office/powerpoint/2010/main" val="3152366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1750"/>
                                        <p:tgtEl>
                                          <p:spTgt spid="9">
                                            <p:txEl>
                                              <p:pRg st="1" end="1"/>
                                            </p:txEl>
                                          </p:spTgt>
                                        </p:tgtEl>
                                      </p:cBhvr>
                                    </p:animEffect>
                                  </p:childTnLst>
                                </p:cTn>
                              </p:par>
                            </p:childTnLst>
                          </p:cTn>
                        </p:par>
                        <p:par>
                          <p:cTn id="8" fill="hold">
                            <p:stCondLst>
                              <p:cond delay="2250"/>
                            </p:stCondLst>
                            <p:childTnLst>
                              <p:par>
                                <p:cTn id="9" presetID="10" presetClass="entr" presetSubtype="0" fill="hold" grpId="0" nodeType="afterEffect">
                                  <p:stCondLst>
                                    <p:cond delay="225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fade">
                                      <p:cBhvr>
                                        <p:cTn id="11" dur="3750"/>
                                        <p:tgtEl>
                                          <p:spTgt spid="8">
                                            <p:txEl>
                                              <p:pRg st="0" end="0"/>
                                            </p:txEl>
                                          </p:spTgt>
                                        </p:tgtEl>
                                      </p:cBhvr>
                                    </p:animEffect>
                                  </p:childTnLst>
                                </p:cTn>
                              </p:par>
                              <p:par>
                                <p:cTn id="12" presetID="10" presetClass="entr" presetSubtype="0" fill="hold" grpId="0" nodeType="withEffect">
                                  <p:stCondLst>
                                    <p:cond delay="225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3750"/>
                                        <p:tgtEl>
                                          <p:spTgt spid="8">
                                            <p:txEl>
                                              <p:pRg st="1" end="1"/>
                                            </p:txEl>
                                          </p:spTgt>
                                        </p:tgtEl>
                                      </p:cBhvr>
                                    </p:animEffect>
                                  </p:childTnLst>
                                </p:cTn>
                              </p:par>
                            </p:childTnLst>
                          </p:cTn>
                        </p:par>
                        <p:par>
                          <p:cTn id="15" fill="hold">
                            <p:stCondLst>
                              <p:cond delay="8250"/>
                            </p:stCondLst>
                            <p:childTnLst>
                              <p:par>
                                <p:cTn id="16" presetID="10" presetClass="entr" presetSubtype="0" fill="hold" grpId="0" nodeType="afterEffect">
                                  <p:stCondLst>
                                    <p:cond delay="3250"/>
                                  </p:stCondLst>
                                  <p:childTnLst>
                                    <p:set>
                                      <p:cBhvr>
                                        <p:cTn id="17" dur="1" fill="hold">
                                          <p:stCondLst>
                                            <p:cond delay="0"/>
                                          </p:stCondLst>
                                        </p:cTn>
                                        <p:tgtEl>
                                          <p:spTgt spid="8">
                                            <p:txEl>
                                              <p:pRg st="3" end="3"/>
                                            </p:txEl>
                                          </p:spTgt>
                                        </p:tgtEl>
                                        <p:attrNameLst>
                                          <p:attrName>style.visibility</p:attrName>
                                        </p:attrNameLst>
                                      </p:cBhvr>
                                      <p:to>
                                        <p:strVal val="visible"/>
                                      </p:to>
                                    </p:set>
                                    <p:animEffect transition="in" filter="fade">
                                      <p:cBhvr>
                                        <p:cTn id="18" dur="3750"/>
                                        <p:tgtEl>
                                          <p:spTgt spid="8">
                                            <p:txEl>
                                              <p:pRg st="3" end="3"/>
                                            </p:txEl>
                                          </p:spTgt>
                                        </p:tgtEl>
                                      </p:cBhvr>
                                    </p:animEffect>
                                  </p:childTnLst>
                                </p:cTn>
                              </p:par>
                              <p:par>
                                <p:cTn id="19" presetID="10" presetClass="entr" presetSubtype="0" fill="hold" grpId="0" nodeType="withEffect">
                                  <p:stCondLst>
                                    <p:cond delay="3250"/>
                                  </p:stCondLst>
                                  <p:childTnLst>
                                    <p:set>
                                      <p:cBhvr>
                                        <p:cTn id="20" dur="1" fill="hold">
                                          <p:stCondLst>
                                            <p:cond delay="0"/>
                                          </p:stCondLst>
                                        </p:cTn>
                                        <p:tgtEl>
                                          <p:spTgt spid="8">
                                            <p:txEl>
                                              <p:pRg st="4" end="4"/>
                                            </p:txEl>
                                          </p:spTgt>
                                        </p:tgtEl>
                                        <p:attrNameLst>
                                          <p:attrName>style.visibility</p:attrName>
                                        </p:attrNameLst>
                                      </p:cBhvr>
                                      <p:to>
                                        <p:strVal val="visible"/>
                                      </p:to>
                                    </p:set>
                                    <p:animEffect transition="in" filter="fade">
                                      <p:cBhvr>
                                        <p:cTn id="21" dur="3750"/>
                                        <p:tgtEl>
                                          <p:spTgt spid="8">
                                            <p:txEl>
                                              <p:pRg st="4" end="4"/>
                                            </p:txEl>
                                          </p:spTgt>
                                        </p:tgtEl>
                                      </p:cBhvr>
                                    </p:animEffect>
                                  </p:childTnLst>
                                </p:cTn>
                              </p:par>
                              <p:par>
                                <p:cTn id="22" presetID="10" presetClass="entr" presetSubtype="0" fill="hold" grpId="0" nodeType="withEffect">
                                  <p:stCondLst>
                                    <p:cond delay="3250"/>
                                  </p:stCondLst>
                                  <p:childTnLst>
                                    <p:set>
                                      <p:cBhvr>
                                        <p:cTn id="23" dur="1" fill="hold">
                                          <p:stCondLst>
                                            <p:cond delay="0"/>
                                          </p:stCondLst>
                                        </p:cTn>
                                        <p:tgtEl>
                                          <p:spTgt spid="8">
                                            <p:txEl>
                                              <p:pRg st="5" end="5"/>
                                            </p:txEl>
                                          </p:spTgt>
                                        </p:tgtEl>
                                        <p:attrNameLst>
                                          <p:attrName>style.visibility</p:attrName>
                                        </p:attrNameLst>
                                      </p:cBhvr>
                                      <p:to>
                                        <p:strVal val="visible"/>
                                      </p:to>
                                    </p:set>
                                    <p:animEffect transition="in" filter="fade">
                                      <p:cBhvr>
                                        <p:cTn id="24" dur="375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8"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114822" y="75158"/>
            <a:ext cx="11962356" cy="769441"/>
          </a:xfrm>
          <a:prstGeom prst="rect">
            <a:avLst/>
          </a:prstGeom>
          <a:noFill/>
        </p:spPr>
        <p:txBody>
          <a:bodyPr wrap="square" rtlCol="0">
            <a:spAutoFit/>
          </a:bodyPr>
          <a:lstStyle/>
          <a:p>
            <a:pPr marL="1143000" indent="-1143000" algn="just">
              <a:buFont typeface="+mj-lt"/>
              <a:buAutoNum type="romanUcPeriod" startAt="2"/>
            </a:pPr>
            <a:r>
              <a:rPr lang="en-US" sz="4400" b="1" dirty="0">
                <a:solidFill>
                  <a:schemeClr val="bg1"/>
                </a:solidFill>
              </a:rPr>
              <a:t>What does it mean to be saved from our sins?</a:t>
            </a:r>
          </a:p>
        </p:txBody>
      </p:sp>
      <p:sp>
        <p:nvSpPr>
          <p:cNvPr id="9" name="TextBox 8">
            <a:extLst>
              <a:ext uri="{FF2B5EF4-FFF2-40B4-BE49-F238E27FC236}">
                <a16:creationId xmlns:a16="http://schemas.microsoft.com/office/drawing/2014/main" id="{04B5C004-5E77-4C00-BD3F-4554EF590C19}"/>
              </a:ext>
            </a:extLst>
          </p:cNvPr>
          <p:cNvSpPr txBox="1"/>
          <p:nvPr/>
        </p:nvSpPr>
        <p:spPr>
          <a:xfrm>
            <a:off x="114822" y="908075"/>
            <a:ext cx="11962356" cy="2554545"/>
          </a:xfrm>
          <a:prstGeom prst="rect">
            <a:avLst/>
          </a:prstGeom>
          <a:noFill/>
        </p:spPr>
        <p:txBody>
          <a:bodyPr wrap="square" rtlCol="0">
            <a:spAutoFit/>
          </a:bodyPr>
          <a:lstStyle/>
          <a:p>
            <a:pPr marL="514350" indent="-514350" algn="just">
              <a:buFont typeface="+mj-lt"/>
              <a:buAutoNum type="alphaUcPeriod"/>
            </a:pPr>
            <a:r>
              <a:rPr lang="en-US" sz="3200" dirty="0">
                <a:solidFill>
                  <a:schemeClr val="bg1"/>
                </a:solidFill>
              </a:rPr>
              <a:t>To be saved from our sins is to be delivered from the wrath of God our sins deserve. </a:t>
            </a:r>
          </a:p>
          <a:p>
            <a:pPr marL="514350" indent="-514350" algn="just">
              <a:buFont typeface="+mj-lt"/>
              <a:buAutoNum type="alphaUcPeriod"/>
            </a:pPr>
            <a:r>
              <a:rPr lang="en-US" sz="3200" dirty="0">
                <a:solidFill>
                  <a:schemeClr val="bg1"/>
                </a:solidFill>
              </a:rPr>
              <a:t>To be saved from our sins is to be forgiven our sins.</a:t>
            </a:r>
          </a:p>
          <a:p>
            <a:pPr marL="514350" indent="-514350" algn="just">
              <a:buFont typeface="+mj-lt"/>
              <a:buAutoNum type="alphaUcPeriod"/>
            </a:pPr>
            <a:r>
              <a:rPr lang="en-US" sz="3200" dirty="0">
                <a:solidFill>
                  <a:schemeClr val="bg1"/>
                </a:solidFill>
              </a:rPr>
              <a:t>To be saved from our sins is to be released from the dominion or power of sin.</a:t>
            </a:r>
          </a:p>
        </p:txBody>
      </p:sp>
      <p:sp>
        <p:nvSpPr>
          <p:cNvPr id="8" name="TextBox 7">
            <a:extLst>
              <a:ext uri="{FF2B5EF4-FFF2-40B4-BE49-F238E27FC236}">
                <a16:creationId xmlns:a16="http://schemas.microsoft.com/office/drawing/2014/main" id="{6B22F159-7FCF-4193-BDCC-54500D298500}"/>
              </a:ext>
            </a:extLst>
          </p:cNvPr>
          <p:cNvSpPr txBox="1"/>
          <p:nvPr/>
        </p:nvSpPr>
        <p:spPr>
          <a:xfrm>
            <a:off x="644576" y="3488871"/>
            <a:ext cx="10942821" cy="3231654"/>
          </a:xfrm>
          <a:prstGeom prst="rect">
            <a:avLst/>
          </a:prstGeom>
          <a:noFill/>
        </p:spPr>
        <p:txBody>
          <a:bodyPr wrap="square" rtlCol="0">
            <a:spAutoFit/>
          </a:bodyPr>
          <a:lstStyle/>
          <a:p>
            <a:pPr algn="ctr"/>
            <a:r>
              <a:rPr lang="en-US" sz="3200" i="1" dirty="0">
                <a:solidFill>
                  <a:schemeClr val="bg1"/>
                </a:solidFill>
              </a:rPr>
              <a:t>“What shall we say then? Are we to continue in sin so that grace may increase?”</a:t>
            </a:r>
            <a:r>
              <a:rPr lang="en-US" sz="3200" dirty="0">
                <a:solidFill>
                  <a:schemeClr val="bg1"/>
                </a:solidFill>
              </a:rPr>
              <a:t> (Romans 6:1) </a:t>
            </a:r>
            <a:endParaRPr lang="en-US" sz="1200" dirty="0">
              <a:solidFill>
                <a:schemeClr val="bg1"/>
              </a:solidFill>
            </a:endParaRPr>
          </a:p>
          <a:p>
            <a:pPr algn="ctr"/>
            <a:endParaRPr lang="en-US" sz="1200" i="1" dirty="0">
              <a:solidFill>
                <a:schemeClr val="bg1"/>
              </a:solidFill>
            </a:endParaRPr>
          </a:p>
          <a:p>
            <a:pPr algn="ctr"/>
            <a:r>
              <a:rPr lang="en-US" sz="3200" i="1" dirty="0">
                <a:solidFill>
                  <a:schemeClr val="bg1"/>
                </a:solidFill>
              </a:rPr>
              <a:t>“May it never be!” </a:t>
            </a:r>
            <a:r>
              <a:rPr lang="en-US" sz="3200" dirty="0">
                <a:solidFill>
                  <a:schemeClr val="bg1"/>
                </a:solidFill>
              </a:rPr>
              <a:t>(NASB)  </a:t>
            </a:r>
            <a:r>
              <a:rPr lang="en-US" sz="3200" i="1" dirty="0">
                <a:solidFill>
                  <a:schemeClr val="bg1"/>
                </a:solidFill>
              </a:rPr>
              <a:t>“By no means”</a:t>
            </a:r>
            <a:r>
              <a:rPr lang="en-US" sz="3200" dirty="0">
                <a:solidFill>
                  <a:schemeClr val="bg1"/>
                </a:solidFill>
              </a:rPr>
              <a:t> (ESV); </a:t>
            </a:r>
            <a:r>
              <a:rPr lang="en-US" sz="3200" i="1" dirty="0">
                <a:solidFill>
                  <a:schemeClr val="bg1"/>
                </a:solidFill>
              </a:rPr>
              <a:t>“Absolutely not!”</a:t>
            </a:r>
            <a:r>
              <a:rPr lang="en-US" sz="3200" dirty="0">
                <a:solidFill>
                  <a:schemeClr val="bg1"/>
                </a:solidFill>
              </a:rPr>
              <a:t> (HCSB); </a:t>
            </a:r>
            <a:r>
              <a:rPr lang="en-US" sz="3200" i="1" dirty="0">
                <a:solidFill>
                  <a:schemeClr val="bg1"/>
                </a:solidFill>
              </a:rPr>
              <a:t>“God forbid!”</a:t>
            </a:r>
            <a:r>
              <a:rPr lang="en-US" sz="3200" dirty="0">
                <a:solidFill>
                  <a:schemeClr val="bg1"/>
                </a:solidFill>
              </a:rPr>
              <a:t> (KJV); </a:t>
            </a:r>
            <a:r>
              <a:rPr lang="en-US" sz="3200" i="1" dirty="0">
                <a:solidFill>
                  <a:schemeClr val="bg1"/>
                </a:solidFill>
              </a:rPr>
              <a:t>“How shall we who died to sin still live in it?”</a:t>
            </a:r>
            <a:r>
              <a:rPr lang="en-US" sz="3200" dirty="0">
                <a:solidFill>
                  <a:schemeClr val="bg1"/>
                </a:solidFill>
              </a:rPr>
              <a:t> </a:t>
            </a:r>
          </a:p>
          <a:p>
            <a:pPr algn="ctr"/>
            <a:r>
              <a:rPr lang="en-US" sz="3200" dirty="0">
                <a:solidFill>
                  <a:schemeClr val="bg1"/>
                </a:solidFill>
              </a:rPr>
              <a:t>Romans 6:2</a:t>
            </a:r>
          </a:p>
        </p:txBody>
      </p:sp>
    </p:spTree>
    <p:extLst>
      <p:ext uri="{BB962C8B-B14F-4D97-AF65-F5344CB8AC3E}">
        <p14:creationId xmlns:p14="http://schemas.microsoft.com/office/powerpoint/2010/main" val="2890062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fade">
                                      <p:cBhvr>
                                        <p:cTn id="7" dur="3750"/>
                                        <p:tgtEl>
                                          <p:spTgt spid="9">
                                            <p:txEl>
                                              <p:pRg st="2" end="2"/>
                                            </p:txEl>
                                          </p:spTgt>
                                        </p:tgtEl>
                                      </p:cBhvr>
                                    </p:animEffect>
                                  </p:childTnLst>
                                </p:cTn>
                              </p:par>
                            </p:childTnLst>
                          </p:cTn>
                        </p:par>
                        <p:par>
                          <p:cTn id="8" fill="hold">
                            <p:stCondLst>
                              <p:cond delay="4500"/>
                            </p:stCondLst>
                            <p:childTnLst>
                              <p:par>
                                <p:cTn id="9" presetID="10" presetClass="entr" presetSubtype="0" fill="hold" grpId="0" nodeType="afterEffect">
                                  <p:stCondLst>
                                    <p:cond delay="275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fade">
                                      <p:cBhvr>
                                        <p:cTn id="11" dur="3750"/>
                                        <p:tgtEl>
                                          <p:spTgt spid="8">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8">
                                            <p:txEl>
                                              <p:pRg st="2" end="2"/>
                                            </p:txEl>
                                          </p:spTgt>
                                        </p:tgtEl>
                                        <p:attrNameLst>
                                          <p:attrName>style.visibility</p:attrName>
                                        </p:attrNameLst>
                                      </p:cBhvr>
                                      <p:to>
                                        <p:strVal val="visible"/>
                                      </p:to>
                                    </p:set>
                                    <p:animEffect transition="in" filter="fade">
                                      <p:cBhvr>
                                        <p:cTn id="16" dur="3750"/>
                                        <p:tgtEl>
                                          <p:spTgt spid="8">
                                            <p:txEl>
                                              <p:pRg st="2" end="2"/>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Effect transition="in" filter="fade">
                                      <p:cBhvr>
                                        <p:cTn id="19" dur="375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8"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0" y="75158"/>
            <a:ext cx="12192000" cy="1015663"/>
          </a:xfrm>
          <a:prstGeom prst="rect">
            <a:avLst/>
          </a:prstGeom>
          <a:noFill/>
        </p:spPr>
        <p:txBody>
          <a:bodyPr wrap="square" rtlCol="0">
            <a:spAutoFit/>
          </a:bodyPr>
          <a:lstStyle/>
          <a:p>
            <a:pPr algn="ctr"/>
            <a:r>
              <a:rPr lang="en-US" sz="6000" dirty="0">
                <a:solidFill>
                  <a:schemeClr val="bg1"/>
                </a:solidFill>
              </a:rPr>
              <a:t>John 1:1-8</a:t>
            </a:r>
          </a:p>
        </p:txBody>
      </p:sp>
      <p:sp>
        <p:nvSpPr>
          <p:cNvPr id="9" name="TextBox 8">
            <a:extLst>
              <a:ext uri="{FF2B5EF4-FFF2-40B4-BE49-F238E27FC236}">
                <a16:creationId xmlns:a16="http://schemas.microsoft.com/office/drawing/2014/main" id="{04B5C004-5E77-4C00-BD3F-4554EF590C19}"/>
              </a:ext>
            </a:extLst>
          </p:cNvPr>
          <p:cNvSpPr txBox="1"/>
          <p:nvPr/>
        </p:nvSpPr>
        <p:spPr>
          <a:xfrm>
            <a:off x="112734" y="929014"/>
            <a:ext cx="11962356" cy="5632311"/>
          </a:xfrm>
          <a:prstGeom prst="rect">
            <a:avLst/>
          </a:prstGeom>
          <a:noFill/>
        </p:spPr>
        <p:txBody>
          <a:bodyPr wrap="square" rtlCol="0">
            <a:spAutoFit/>
          </a:bodyPr>
          <a:lstStyle/>
          <a:p>
            <a:pPr algn="just"/>
            <a:r>
              <a:rPr lang="en-US" sz="3600" i="1" dirty="0">
                <a:solidFill>
                  <a:schemeClr val="bg1"/>
                </a:solidFill>
              </a:rPr>
              <a:t>“1 In the beginning was the Word, and the Word was with God, and the Word was God. 2 He was in the beginning with God. 3 All things came into being through Him, and apart from Him nothing came into being that has come into being. 4 In Him was life, and the life was the Light of men. 5 The Light shines in the darkness, and the darkness did not comprehend it. 6 There came a man sent from God, whose name was John. 7 He came as a witness, to testify about the Light, so that all might believe through him. 8 He was not the Light, but he came to testify about the Light. </a:t>
            </a:r>
            <a:endParaRPr lang="en-US" sz="3600" dirty="0">
              <a:solidFill>
                <a:schemeClr val="bg1"/>
              </a:solidFill>
            </a:endParaRPr>
          </a:p>
        </p:txBody>
      </p:sp>
    </p:spTree>
    <p:extLst>
      <p:ext uri="{BB962C8B-B14F-4D97-AF65-F5344CB8AC3E}">
        <p14:creationId xmlns:p14="http://schemas.microsoft.com/office/powerpoint/2010/main" val="312159390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114822" y="75158"/>
            <a:ext cx="11962356" cy="769441"/>
          </a:xfrm>
          <a:prstGeom prst="rect">
            <a:avLst/>
          </a:prstGeom>
          <a:noFill/>
        </p:spPr>
        <p:txBody>
          <a:bodyPr wrap="square" rtlCol="0">
            <a:spAutoFit/>
          </a:bodyPr>
          <a:lstStyle/>
          <a:p>
            <a:pPr marL="1143000" indent="-1143000" algn="just">
              <a:buFont typeface="+mj-lt"/>
              <a:buAutoNum type="romanUcPeriod" startAt="2"/>
            </a:pPr>
            <a:r>
              <a:rPr lang="en-US" sz="4400" b="1" dirty="0">
                <a:solidFill>
                  <a:schemeClr val="bg1"/>
                </a:solidFill>
              </a:rPr>
              <a:t>What does it mean to be saved from our sins?</a:t>
            </a:r>
          </a:p>
        </p:txBody>
      </p:sp>
      <p:sp>
        <p:nvSpPr>
          <p:cNvPr id="9" name="TextBox 8">
            <a:extLst>
              <a:ext uri="{FF2B5EF4-FFF2-40B4-BE49-F238E27FC236}">
                <a16:creationId xmlns:a16="http://schemas.microsoft.com/office/drawing/2014/main" id="{04B5C004-5E77-4C00-BD3F-4554EF590C19}"/>
              </a:ext>
            </a:extLst>
          </p:cNvPr>
          <p:cNvSpPr txBox="1"/>
          <p:nvPr/>
        </p:nvSpPr>
        <p:spPr>
          <a:xfrm>
            <a:off x="114822" y="908075"/>
            <a:ext cx="11962356" cy="3539430"/>
          </a:xfrm>
          <a:prstGeom prst="rect">
            <a:avLst/>
          </a:prstGeom>
          <a:noFill/>
        </p:spPr>
        <p:txBody>
          <a:bodyPr wrap="square" rtlCol="0">
            <a:spAutoFit/>
          </a:bodyPr>
          <a:lstStyle/>
          <a:p>
            <a:pPr marL="514350" indent="-514350" algn="just">
              <a:buFont typeface="+mj-lt"/>
              <a:buAutoNum type="alphaUcPeriod"/>
            </a:pPr>
            <a:r>
              <a:rPr lang="en-US" sz="3200" dirty="0">
                <a:solidFill>
                  <a:schemeClr val="bg1"/>
                </a:solidFill>
              </a:rPr>
              <a:t>To be saved from our sins is to be delivered from the wrath of God our sins deserve. </a:t>
            </a:r>
          </a:p>
          <a:p>
            <a:pPr marL="514350" indent="-514350" algn="just">
              <a:buFont typeface="+mj-lt"/>
              <a:buAutoNum type="alphaUcPeriod"/>
            </a:pPr>
            <a:r>
              <a:rPr lang="en-US" sz="3200" dirty="0">
                <a:solidFill>
                  <a:schemeClr val="bg1"/>
                </a:solidFill>
              </a:rPr>
              <a:t>To be saved from our sins is to be forgiven our sins.</a:t>
            </a:r>
          </a:p>
          <a:p>
            <a:pPr marL="514350" indent="-514350" algn="just">
              <a:buFont typeface="+mj-lt"/>
              <a:buAutoNum type="alphaUcPeriod"/>
            </a:pPr>
            <a:r>
              <a:rPr lang="en-US" sz="3200" dirty="0">
                <a:solidFill>
                  <a:schemeClr val="bg1"/>
                </a:solidFill>
              </a:rPr>
              <a:t>To be saved from our sins is to be released from the dominion or power of sin.</a:t>
            </a:r>
          </a:p>
          <a:p>
            <a:pPr marL="514350" indent="-514350" algn="just">
              <a:buFont typeface="+mj-lt"/>
              <a:buAutoNum type="alphaUcPeriod"/>
            </a:pPr>
            <a:r>
              <a:rPr lang="en-US" sz="3200" dirty="0">
                <a:solidFill>
                  <a:schemeClr val="bg1"/>
                </a:solidFill>
              </a:rPr>
              <a:t>To be saved from our sins is to be freed from our old, futile way of life/living.</a:t>
            </a:r>
          </a:p>
        </p:txBody>
      </p:sp>
      <p:sp>
        <p:nvSpPr>
          <p:cNvPr id="8" name="TextBox 7">
            <a:extLst>
              <a:ext uri="{FF2B5EF4-FFF2-40B4-BE49-F238E27FC236}">
                <a16:creationId xmlns:a16="http://schemas.microsoft.com/office/drawing/2014/main" id="{6B22F159-7FCF-4193-BDCC-54500D298500}"/>
              </a:ext>
            </a:extLst>
          </p:cNvPr>
          <p:cNvSpPr txBox="1"/>
          <p:nvPr/>
        </p:nvSpPr>
        <p:spPr>
          <a:xfrm>
            <a:off x="644576" y="4343313"/>
            <a:ext cx="10942821" cy="2554545"/>
          </a:xfrm>
          <a:prstGeom prst="rect">
            <a:avLst/>
          </a:prstGeom>
          <a:noFill/>
        </p:spPr>
        <p:txBody>
          <a:bodyPr wrap="square" rtlCol="0">
            <a:spAutoFit/>
          </a:bodyPr>
          <a:lstStyle/>
          <a:p>
            <a:pPr algn="ctr"/>
            <a:r>
              <a:rPr lang="en-US" sz="3200" i="1" dirty="0">
                <a:solidFill>
                  <a:schemeClr val="bg1"/>
                </a:solidFill>
              </a:rPr>
              <a:t>“18 knowing that you were not redeemed with perishable things like silver or gold from your futile way of life inherited from your forefathers, 19 but with precious blood, as of a lamb unblemished and spotless, the blood of Christ.”</a:t>
            </a:r>
          </a:p>
          <a:p>
            <a:pPr algn="ctr"/>
            <a:r>
              <a:rPr lang="en-US" sz="3200" i="1" dirty="0">
                <a:solidFill>
                  <a:schemeClr val="bg1"/>
                </a:solidFill>
              </a:rPr>
              <a:t>1 Peter 1:18-19</a:t>
            </a:r>
            <a:endParaRPr lang="en-US" sz="3200" dirty="0">
              <a:solidFill>
                <a:schemeClr val="bg1"/>
              </a:solidFill>
            </a:endParaRPr>
          </a:p>
        </p:txBody>
      </p:sp>
    </p:spTree>
    <p:extLst>
      <p:ext uri="{BB962C8B-B14F-4D97-AF65-F5344CB8AC3E}">
        <p14:creationId xmlns:p14="http://schemas.microsoft.com/office/powerpoint/2010/main" val="172621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50"/>
                                  </p:stCondLst>
                                  <p:childTnLst>
                                    <p:set>
                                      <p:cBhvr>
                                        <p:cTn id="6" dur="1" fill="hold">
                                          <p:stCondLst>
                                            <p:cond delay="0"/>
                                          </p:stCondLst>
                                        </p:cTn>
                                        <p:tgtEl>
                                          <p:spTgt spid="9">
                                            <p:txEl>
                                              <p:pRg st="3" end="3"/>
                                            </p:txEl>
                                          </p:spTgt>
                                        </p:tgtEl>
                                        <p:attrNameLst>
                                          <p:attrName>style.visibility</p:attrName>
                                        </p:attrNameLst>
                                      </p:cBhvr>
                                      <p:to>
                                        <p:strVal val="visible"/>
                                      </p:to>
                                    </p:set>
                                    <p:animEffect transition="in" filter="fade">
                                      <p:cBhvr>
                                        <p:cTn id="7" dur="3750"/>
                                        <p:tgtEl>
                                          <p:spTgt spid="9">
                                            <p:txEl>
                                              <p:pRg st="3" end="3"/>
                                            </p:txEl>
                                          </p:spTgt>
                                        </p:tgtEl>
                                      </p:cBhvr>
                                    </p:animEffect>
                                  </p:childTnLst>
                                </p:cTn>
                              </p:par>
                            </p:childTnLst>
                          </p:cTn>
                        </p:par>
                        <p:par>
                          <p:cTn id="8" fill="hold">
                            <p:stCondLst>
                              <p:cond delay="4500"/>
                            </p:stCondLst>
                            <p:childTnLst>
                              <p:par>
                                <p:cTn id="9" presetID="10" presetClass="entr" presetSubtype="0" fill="hold" grpId="0" nodeType="afterEffect">
                                  <p:stCondLst>
                                    <p:cond delay="325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fade">
                                      <p:cBhvr>
                                        <p:cTn id="11" dur="3750"/>
                                        <p:tgtEl>
                                          <p:spTgt spid="8">
                                            <p:txEl>
                                              <p:pRg st="0" end="0"/>
                                            </p:txEl>
                                          </p:spTgt>
                                        </p:tgtEl>
                                      </p:cBhvr>
                                    </p:animEffect>
                                  </p:childTnLst>
                                </p:cTn>
                              </p:par>
                              <p:par>
                                <p:cTn id="12" presetID="10" presetClass="entr" presetSubtype="0" fill="hold" grpId="0" nodeType="withEffect">
                                  <p:stCondLst>
                                    <p:cond delay="325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375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8"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114822" y="75158"/>
            <a:ext cx="11962356" cy="1446550"/>
          </a:xfrm>
          <a:prstGeom prst="rect">
            <a:avLst/>
          </a:prstGeom>
          <a:noFill/>
        </p:spPr>
        <p:txBody>
          <a:bodyPr wrap="square" rtlCol="0">
            <a:spAutoFit/>
          </a:bodyPr>
          <a:lstStyle/>
          <a:p>
            <a:pPr marL="1143000" indent="-1143000" algn="just">
              <a:buFont typeface="+mj-lt"/>
              <a:buAutoNum type="romanUcPeriod" startAt="3"/>
            </a:pPr>
            <a:r>
              <a:rPr lang="en-US" sz="4400" b="1" dirty="0">
                <a:solidFill>
                  <a:schemeClr val="bg1"/>
                </a:solidFill>
              </a:rPr>
              <a:t>How does the Word that became flesh benefit us? </a:t>
            </a:r>
          </a:p>
        </p:txBody>
      </p:sp>
      <p:sp>
        <p:nvSpPr>
          <p:cNvPr id="9" name="TextBox 8">
            <a:extLst>
              <a:ext uri="{FF2B5EF4-FFF2-40B4-BE49-F238E27FC236}">
                <a16:creationId xmlns:a16="http://schemas.microsoft.com/office/drawing/2014/main" id="{04B5C004-5E77-4C00-BD3F-4554EF590C19}"/>
              </a:ext>
            </a:extLst>
          </p:cNvPr>
          <p:cNvSpPr txBox="1"/>
          <p:nvPr/>
        </p:nvSpPr>
        <p:spPr>
          <a:xfrm>
            <a:off x="114822" y="1492689"/>
            <a:ext cx="11962356" cy="2062103"/>
          </a:xfrm>
          <a:prstGeom prst="rect">
            <a:avLst/>
          </a:prstGeom>
          <a:noFill/>
        </p:spPr>
        <p:txBody>
          <a:bodyPr wrap="square" rtlCol="0">
            <a:spAutoFit/>
          </a:bodyPr>
          <a:lstStyle/>
          <a:p>
            <a:pPr marL="514350" indent="-514350" algn="just">
              <a:buFont typeface="+mj-lt"/>
              <a:buAutoNum type="alphaUcPeriod"/>
            </a:pPr>
            <a:r>
              <a:rPr lang="en-US" sz="3200" dirty="0">
                <a:solidFill>
                  <a:schemeClr val="bg1"/>
                </a:solidFill>
              </a:rPr>
              <a:t>He is the revelation of God’s love sent for and to us (Romans 5:8)</a:t>
            </a:r>
          </a:p>
          <a:p>
            <a:pPr marL="514350" indent="-514350" algn="just">
              <a:buFont typeface="+mj-lt"/>
              <a:buAutoNum type="alphaUcPeriod"/>
            </a:pPr>
            <a:r>
              <a:rPr lang="en-US" sz="3200" dirty="0">
                <a:solidFill>
                  <a:schemeClr val="bg1"/>
                </a:solidFill>
              </a:rPr>
              <a:t>He is the most precious Person we could ever know [“very God”]</a:t>
            </a:r>
          </a:p>
          <a:p>
            <a:pPr marL="514350" indent="-514350" algn="just">
              <a:buFont typeface="+mj-lt"/>
              <a:buAutoNum type="alphaUcPeriod"/>
            </a:pPr>
            <a:r>
              <a:rPr lang="en-US" sz="3200" dirty="0">
                <a:solidFill>
                  <a:schemeClr val="bg1"/>
                </a:solidFill>
              </a:rPr>
              <a:t>He is the most helpful Person we could ever know [“very Man”]</a:t>
            </a:r>
          </a:p>
          <a:p>
            <a:pPr marL="514350" indent="-514350" algn="just">
              <a:buFont typeface="+mj-lt"/>
              <a:buAutoNum type="alphaUcPeriod"/>
            </a:pPr>
            <a:r>
              <a:rPr lang="en-US" sz="3200" dirty="0">
                <a:solidFill>
                  <a:schemeClr val="bg1"/>
                </a:solidFill>
              </a:rPr>
              <a:t>He is the only Person everyone must receive in order to be saved.</a:t>
            </a:r>
          </a:p>
        </p:txBody>
      </p:sp>
      <p:sp>
        <p:nvSpPr>
          <p:cNvPr id="5" name="TextBox 4">
            <a:extLst>
              <a:ext uri="{FF2B5EF4-FFF2-40B4-BE49-F238E27FC236}">
                <a16:creationId xmlns:a16="http://schemas.microsoft.com/office/drawing/2014/main" id="{C8866F99-E08B-4B29-9646-3BA3A4C4436C}"/>
              </a:ext>
            </a:extLst>
          </p:cNvPr>
          <p:cNvSpPr txBox="1"/>
          <p:nvPr/>
        </p:nvSpPr>
        <p:spPr>
          <a:xfrm>
            <a:off x="117322" y="3773690"/>
            <a:ext cx="11962356" cy="1569660"/>
          </a:xfrm>
          <a:prstGeom prst="rect">
            <a:avLst/>
          </a:prstGeom>
          <a:noFill/>
        </p:spPr>
        <p:txBody>
          <a:bodyPr wrap="square" rtlCol="0">
            <a:spAutoFit/>
          </a:bodyPr>
          <a:lstStyle/>
          <a:p>
            <a:pPr algn="ctr"/>
            <a:r>
              <a:rPr lang="en-US" sz="3200" i="1" dirty="0">
                <a:solidFill>
                  <a:schemeClr val="bg1"/>
                </a:solidFill>
              </a:rPr>
              <a:t>“But as many as </a:t>
            </a:r>
            <a:r>
              <a:rPr lang="en-US" sz="3200" b="1" i="1" u="sng" dirty="0">
                <a:solidFill>
                  <a:schemeClr val="bg1"/>
                </a:solidFill>
              </a:rPr>
              <a:t>received</a:t>
            </a:r>
            <a:r>
              <a:rPr lang="en-US" sz="3200" i="1" dirty="0">
                <a:solidFill>
                  <a:schemeClr val="bg1"/>
                </a:solidFill>
              </a:rPr>
              <a:t> Him, to them He gave the right to become children of God, even to those who believe in His name…”</a:t>
            </a:r>
            <a:endParaRPr lang="en-US" sz="3200" dirty="0">
              <a:solidFill>
                <a:schemeClr val="bg1"/>
              </a:solidFill>
            </a:endParaRPr>
          </a:p>
          <a:p>
            <a:pPr algn="ctr"/>
            <a:r>
              <a:rPr lang="en-US" sz="3200" dirty="0">
                <a:solidFill>
                  <a:schemeClr val="bg1"/>
                </a:solidFill>
              </a:rPr>
              <a:t>John 1:12</a:t>
            </a:r>
          </a:p>
        </p:txBody>
      </p:sp>
    </p:spTree>
    <p:extLst>
      <p:ext uri="{BB962C8B-B14F-4D97-AF65-F5344CB8AC3E}">
        <p14:creationId xmlns:p14="http://schemas.microsoft.com/office/powerpoint/2010/main" val="2752480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375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375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375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375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3750"/>
                                        <p:tgtEl>
                                          <p:spTgt spid="9">
                                            <p:txEl>
                                              <p:pRg st="3" end="3"/>
                                            </p:txEl>
                                          </p:spTgt>
                                        </p:tgtEl>
                                      </p:cBhvr>
                                    </p:animEffect>
                                  </p:childTnLst>
                                </p:cTn>
                              </p:par>
                            </p:childTnLst>
                          </p:cTn>
                        </p:par>
                        <p:par>
                          <p:cTn id="23" fill="hold">
                            <p:stCondLst>
                              <p:cond delay="3750"/>
                            </p:stCondLst>
                            <p:childTnLst>
                              <p:par>
                                <p:cTn id="24" presetID="10" presetClass="entr" presetSubtype="0" fill="hold" grpId="0" nodeType="afterEffect">
                                  <p:stCondLst>
                                    <p:cond delay="275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3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0" y="75158"/>
            <a:ext cx="12192000" cy="923330"/>
          </a:xfrm>
          <a:prstGeom prst="rect">
            <a:avLst/>
          </a:prstGeom>
          <a:noFill/>
        </p:spPr>
        <p:txBody>
          <a:bodyPr wrap="square" rtlCol="0">
            <a:spAutoFit/>
          </a:bodyPr>
          <a:lstStyle/>
          <a:p>
            <a:pPr algn="ctr"/>
            <a:r>
              <a:rPr lang="en-US" sz="5400" dirty="0">
                <a:solidFill>
                  <a:schemeClr val="bg1"/>
                </a:solidFill>
              </a:rPr>
              <a:t>John 3:36</a:t>
            </a:r>
          </a:p>
        </p:txBody>
      </p:sp>
      <p:sp>
        <p:nvSpPr>
          <p:cNvPr id="9" name="TextBox 8">
            <a:extLst>
              <a:ext uri="{FF2B5EF4-FFF2-40B4-BE49-F238E27FC236}">
                <a16:creationId xmlns:a16="http://schemas.microsoft.com/office/drawing/2014/main" id="{04B5C004-5E77-4C00-BD3F-4554EF590C19}"/>
              </a:ext>
            </a:extLst>
          </p:cNvPr>
          <p:cNvSpPr txBox="1"/>
          <p:nvPr/>
        </p:nvSpPr>
        <p:spPr>
          <a:xfrm>
            <a:off x="112734" y="1033944"/>
            <a:ext cx="11962356" cy="2123658"/>
          </a:xfrm>
          <a:prstGeom prst="rect">
            <a:avLst/>
          </a:prstGeom>
          <a:noFill/>
        </p:spPr>
        <p:txBody>
          <a:bodyPr wrap="square" rtlCol="0">
            <a:spAutoFit/>
          </a:bodyPr>
          <a:lstStyle/>
          <a:p>
            <a:pPr algn="just"/>
            <a:r>
              <a:rPr lang="en-US" sz="4400" i="1" dirty="0">
                <a:solidFill>
                  <a:schemeClr val="bg1"/>
                </a:solidFill>
              </a:rPr>
              <a:t>“He who believes in the Son has eternal life; but he who does not obey the Son will not see life, but the wrath of God abides on him.”</a:t>
            </a:r>
            <a:r>
              <a:rPr lang="en-US" sz="4400" dirty="0">
                <a:solidFill>
                  <a:schemeClr val="bg1"/>
                </a:solidFill>
              </a:rPr>
              <a:t> </a:t>
            </a:r>
          </a:p>
        </p:txBody>
      </p:sp>
    </p:spTree>
    <p:extLst>
      <p:ext uri="{BB962C8B-B14F-4D97-AF65-F5344CB8AC3E}">
        <p14:creationId xmlns:p14="http://schemas.microsoft.com/office/powerpoint/2010/main" val="32186175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unset over a city&#10;&#10;Description automatically generated">
            <a:extLst>
              <a:ext uri="{FF2B5EF4-FFF2-40B4-BE49-F238E27FC236}">
                <a16:creationId xmlns:a16="http://schemas.microsoft.com/office/drawing/2014/main" id="{8BA83BB1-30B8-455B-B8B2-B65E21F44D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0" y="751562"/>
            <a:ext cx="12192000" cy="1015663"/>
          </a:xfrm>
          <a:prstGeom prst="rect">
            <a:avLst/>
          </a:prstGeom>
          <a:noFill/>
        </p:spPr>
        <p:txBody>
          <a:bodyPr wrap="square" rtlCol="0">
            <a:spAutoFit/>
          </a:bodyPr>
          <a:lstStyle/>
          <a:p>
            <a:pPr algn="ctr"/>
            <a:r>
              <a:rPr lang="en-US" sz="6000" dirty="0">
                <a:solidFill>
                  <a:schemeClr val="bg1"/>
                </a:solidFill>
              </a:rPr>
              <a:t>The Wondrous Word</a:t>
            </a:r>
          </a:p>
        </p:txBody>
      </p:sp>
      <p:sp>
        <p:nvSpPr>
          <p:cNvPr id="9" name="TextBox 8">
            <a:extLst>
              <a:ext uri="{FF2B5EF4-FFF2-40B4-BE49-F238E27FC236}">
                <a16:creationId xmlns:a16="http://schemas.microsoft.com/office/drawing/2014/main" id="{04B5C004-5E77-4C00-BD3F-4554EF590C19}"/>
              </a:ext>
            </a:extLst>
          </p:cNvPr>
          <p:cNvSpPr txBox="1"/>
          <p:nvPr/>
        </p:nvSpPr>
        <p:spPr>
          <a:xfrm>
            <a:off x="2088" y="1718152"/>
            <a:ext cx="12192000" cy="1569660"/>
          </a:xfrm>
          <a:prstGeom prst="rect">
            <a:avLst/>
          </a:prstGeom>
          <a:noFill/>
        </p:spPr>
        <p:txBody>
          <a:bodyPr wrap="square" rtlCol="0">
            <a:spAutoFit/>
          </a:bodyPr>
          <a:lstStyle/>
          <a:p>
            <a:pPr algn="ctr"/>
            <a:r>
              <a:rPr lang="en-US" sz="3200" i="1" dirty="0">
                <a:solidFill>
                  <a:schemeClr val="bg1"/>
                </a:solidFill>
              </a:rPr>
              <a:t>“In the beginning was the Word, and the Word was with God, and the Word was God --- And the Word became flesh, and dwelt among us…”</a:t>
            </a:r>
          </a:p>
          <a:p>
            <a:pPr algn="ctr"/>
            <a:r>
              <a:rPr lang="en-US" sz="3200" i="1" dirty="0">
                <a:solidFill>
                  <a:schemeClr val="bg1"/>
                </a:solidFill>
              </a:rPr>
              <a:t>John 1:1, 14</a:t>
            </a:r>
            <a:r>
              <a:rPr lang="en-US" sz="3200" dirty="0">
                <a:solidFill>
                  <a:schemeClr val="bg1"/>
                </a:solidFill>
              </a:rPr>
              <a:t> </a:t>
            </a:r>
          </a:p>
        </p:txBody>
      </p:sp>
    </p:spTree>
    <p:extLst>
      <p:ext uri="{BB962C8B-B14F-4D97-AF65-F5344CB8AC3E}">
        <p14:creationId xmlns:p14="http://schemas.microsoft.com/office/powerpoint/2010/main" val="2213674404"/>
      </p:ext>
    </p:extLst>
  </p:cSld>
  <p:clrMapOvr>
    <a:masterClrMapping/>
  </p:clrMapOvr>
  <mc:AlternateContent xmlns:mc="http://schemas.openxmlformats.org/markup-compatibility/2006">
    <mc:Choice xmlns:p14="http://schemas.microsoft.com/office/powerpoint/2010/main" Requires="p14">
      <p:transition spd="slow" p14:dur="4750">
        <p14:window dir="ver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0" y="75158"/>
            <a:ext cx="12192000" cy="1015663"/>
          </a:xfrm>
          <a:prstGeom prst="rect">
            <a:avLst/>
          </a:prstGeom>
          <a:noFill/>
        </p:spPr>
        <p:txBody>
          <a:bodyPr wrap="square" rtlCol="0">
            <a:spAutoFit/>
          </a:bodyPr>
          <a:lstStyle/>
          <a:p>
            <a:pPr algn="ctr"/>
            <a:r>
              <a:rPr lang="en-US" sz="6000" dirty="0">
                <a:solidFill>
                  <a:schemeClr val="bg1"/>
                </a:solidFill>
              </a:rPr>
              <a:t>John 1:9-14</a:t>
            </a:r>
          </a:p>
        </p:txBody>
      </p:sp>
      <p:sp>
        <p:nvSpPr>
          <p:cNvPr id="9" name="TextBox 8">
            <a:extLst>
              <a:ext uri="{FF2B5EF4-FFF2-40B4-BE49-F238E27FC236}">
                <a16:creationId xmlns:a16="http://schemas.microsoft.com/office/drawing/2014/main" id="{04B5C004-5E77-4C00-BD3F-4554EF590C19}"/>
              </a:ext>
            </a:extLst>
          </p:cNvPr>
          <p:cNvSpPr txBox="1"/>
          <p:nvPr/>
        </p:nvSpPr>
        <p:spPr>
          <a:xfrm>
            <a:off x="112734" y="929014"/>
            <a:ext cx="11962356" cy="5632311"/>
          </a:xfrm>
          <a:prstGeom prst="rect">
            <a:avLst/>
          </a:prstGeom>
          <a:noFill/>
        </p:spPr>
        <p:txBody>
          <a:bodyPr wrap="square" rtlCol="0">
            <a:spAutoFit/>
          </a:bodyPr>
          <a:lstStyle/>
          <a:p>
            <a:pPr algn="just"/>
            <a:r>
              <a:rPr lang="en-US" sz="3600" i="1" dirty="0">
                <a:solidFill>
                  <a:schemeClr val="bg1"/>
                </a:solidFill>
              </a:rPr>
              <a:t>9 There was the true Light which, coming into the world, enlightens every man. 10 He was in the world, and the world was made through Him, and the world did not know Him. 11 He came to His own, and those who were His own did not receive Him. 12 But as many as received Him, to them He gave the right to become children of God, even to those who believe in His name, 13 who were born, not of blood nor of the will of the flesh nor of the will of man, but of God. 14 And the Word became flesh, and dwelt among us, and we saw His glory, glory as of the only begotten from the Father, full of grace and truth.”</a:t>
            </a:r>
            <a:endParaRPr lang="en-US" sz="3600" dirty="0">
              <a:solidFill>
                <a:schemeClr val="bg1"/>
              </a:solidFill>
            </a:endParaRPr>
          </a:p>
        </p:txBody>
      </p:sp>
    </p:spTree>
    <p:extLst>
      <p:ext uri="{BB962C8B-B14F-4D97-AF65-F5344CB8AC3E}">
        <p14:creationId xmlns:p14="http://schemas.microsoft.com/office/powerpoint/2010/main" val="723756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0" y="75158"/>
            <a:ext cx="12192000" cy="1015663"/>
          </a:xfrm>
          <a:prstGeom prst="rect">
            <a:avLst/>
          </a:prstGeom>
          <a:noFill/>
        </p:spPr>
        <p:txBody>
          <a:bodyPr wrap="square" rtlCol="0">
            <a:spAutoFit/>
          </a:bodyPr>
          <a:lstStyle/>
          <a:p>
            <a:pPr algn="ctr"/>
            <a:r>
              <a:rPr lang="en-US" sz="6000" dirty="0">
                <a:solidFill>
                  <a:schemeClr val="bg1"/>
                </a:solidFill>
              </a:rPr>
              <a:t>Big Idea</a:t>
            </a:r>
          </a:p>
        </p:txBody>
      </p:sp>
      <p:sp>
        <p:nvSpPr>
          <p:cNvPr id="9" name="TextBox 8">
            <a:extLst>
              <a:ext uri="{FF2B5EF4-FFF2-40B4-BE49-F238E27FC236}">
                <a16:creationId xmlns:a16="http://schemas.microsoft.com/office/drawing/2014/main" id="{04B5C004-5E77-4C00-BD3F-4554EF590C19}"/>
              </a:ext>
            </a:extLst>
          </p:cNvPr>
          <p:cNvSpPr txBox="1"/>
          <p:nvPr/>
        </p:nvSpPr>
        <p:spPr>
          <a:xfrm>
            <a:off x="112734" y="1993316"/>
            <a:ext cx="11962356" cy="1569660"/>
          </a:xfrm>
          <a:prstGeom prst="rect">
            <a:avLst/>
          </a:prstGeom>
          <a:noFill/>
        </p:spPr>
        <p:txBody>
          <a:bodyPr wrap="square" rtlCol="0">
            <a:spAutoFit/>
          </a:bodyPr>
          <a:lstStyle/>
          <a:p>
            <a:pPr algn="ctr"/>
            <a:r>
              <a:rPr lang="en-US" sz="4800" i="1" dirty="0">
                <a:solidFill>
                  <a:schemeClr val="bg1"/>
                </a:solidFill>
              </a:rPr>
              <a:t>The Word of God became flesh</a:t>
            </a:r>
          </a:p>
          <a:p>
            <a:pPr algn="ctr"/>
            <a:r>
              <a:rPr lang="en-US" sz="4800" i="1" dirty="0">
                <a:solidFill>
                  <a:schemeClr val="bg1"/>
                </a:solidFill>
              </a:rPr>
              <a:t>in order to save us from our sins.</a:t>
            </a:r>
            <a:endParaRPr lang="en-US" sz="4800" dirty="0">
              <a:solidFill>
                <a:schemeClr val="bg1"/>
              </a:solidFill>
            </a:endParaRPr>
          </a:p>
        </p:txBody>
      </p:sp>
    </p:spTree>
    <p:extLst>
      <p:ext uri="{BB962C8B-B14F-4D97-AF65-F5344CB8AC3E}">
        <p14:creationId xmlns:p14="http://schemas.microsoft.com/office/powerpoint/2010/main" val="977168999"/>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4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0" y="75158"/>
            <a:ext cx="12192000" cy="1015663"/>
          </a:xfrm>
          <a:prstGeom prst="rect">
            <a:avLst/>
          </a:prstGeom>
          <a:noFill/>
        </p:spPr>
        <p:txBody>
          <a:bodyPr wrap="square" rtlCol="0">
            <a:spAutoFit/>
          </a:bodyPr>
          <a:lstStyle/>
          <a:p>
            <a:pPr algn="ctr"/>
            <a:r>
              <a:rPr lang="en-US" sz="6000" dirty="0">
                <a:solidFill>
                  <a:schemeClr val="bg1"/>
                </a:solidFill>
              </a:rPr>
              <a:t>Hebrews 1:1-2</a:t>
            </a:r>
          </a:p>
        </p:txBody>
      </p:sp>
      <p:sp>
        <p:nvSpPr>
          <p:cNvPr id="9" name="TextBox 8">
            <a:extLst>
              <a:ext uri="{FF2B5EF4-FFF2-40B4-BE49-F238E27FC236}">
                <a16:creationId xmlns:a16="http://schemas.microsoft.com/office/drawing/2014/main" id="{04B5C004-5E77-4C00-BD3F-4554EF590C19}"/>
              </a:ext>
            </a:extLst>
          </p:cNvPr>
          <p:cNvSpPr txBox="1"/>
          <p:nvPr/>
        </p:nvSpPr>
        <p:spPr>
          <a:xfrm>
            <a:off x="112734" y="929014"/>
            <a:ext cx="11962356" cy="1754326"/>
          </a:xfrm>
          <a:prstGeom prst="rect">
            <a:avLst/>
          </a:prstGeom>
          <a:noFill/>
        </p:spPr>
        <p:txBody>
          <a:bodyPr wrap="square" rtlCol="0">
            <a:spAutoFit/>
          </a:bodyPr>
          <a:lstStyle/>
          <a:p>
            <a:pPr algn="just"/>
            <a:r>
              <a:rPr lang="en-US" sz="3600" i="1" dirty="0">
                <a:solidFill>
                  <a:schemeClr val="bg1"/>
                </a:solidFill>
              </a:rPr>
              <a:t>“1 God, after He spoke long ago to the fathers in the prophets in many portions and in many ways, 2 in these last days has spoken to us in His Son…”</a:t>
            </a:r>
            <a:r>
              <a:rPr lang="en-US" sz="3600" dirty="0">
                <a:solidFill>
                  <a:schemeClr val="bg1"/>
                </a:solidFill>
              </a:rPr>
              <a:t> </a:t>
            </a:r>
          </a:p>
        </p:txBody>
      </p:sp>
    </p:spTree>
    <p:extLst>
      <p:ext uri="{BB962C8B-B14F-4D97-AF65-F5344CB8AC3E}">
        <p14:creationId xmlns:p14="http://schemas.microsoft.com/office/powerpoint/2010/main" val="1769789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114822" y="75158"/>
            <a:ext cx="11962356" cy="1446550"/>
          </a:xfrm>
          <a:prstGeom prst="rect">
            <a:avLst/>
          </a:prstGeom>
          <a:noFill/>
        </p:spPr>
        <p:txBody>
          <a:bodyPr wrap="square" rtlCol="0">
            <a:spAutoFit/>
          </a:bodyPr>
          <a:lstStyle/>
          <a:p>
            <a:pPr marL="1143000" indent="-1143000" algn="just">
              <a:buAutoNum type="romanUcPeriod"/>
            </a:pPr>
            <a:r>
              <a:rPr lang="en-US" sz="4400" b="1" dirty="0">
                <a:solidFill>
                  <a:schemeClr val="bg1"/>
                </a:solidFill>
              </a:rPr>
              <a:t>The Word Became Flesh to Save Us From Our Sins. </a:t>
            </a:r>
          </a:p>
        </p:txBody>
      </p:sp>
      <p:sp>
        <p:nvSpPr>
          <p:cNvPr id="9" name="TextBox 8">
            <a:extLst>
              <a:ext uri="{FF2B5EF4-FFF2-40B4-BE49-F238E27FC236}">
                <a16:creationId xmlns:a16="http://schemas.microsoft.com/office/drawing/2014/main" id="{04B5C004-5E77-4C00-BD3F-4554EF590C19}"/>
              </a:ext>
            </a:extLst>
          </p:cNvPr>
          <p:cNvSpPr txBox="1"/>
          <p:nvPr/>
        </p:nvSpPr>
        <p:spPr>
          <a:xfrm>
            <a:off x="114822" y="1492686"/>
            <a:ext cx="11962356" cy="954107"/>
          </a:xfrm>
          <a:prstGeom prst="rect">
            <a:avLst/>
          </a:prstGeom>
          <a:noFill/>
        </p:spPr>
        <p:txBody>
          <a:bodyPr wrap="square" rtlCol="0">
            <a:spAutoFit/>
          </a:bodyPr>
          <a:lstStyle/>
          <a:p>
            <a:pPr algn="just"/>
            <a:r>
              <a:rPr lang="en-US" sz="2800" i="1" dirty="0">
                <a:solidFill>
                  <a:schemeClr val="bg1"/>
                </a:solidFill>
              </a:rPr>
              <a:t>“In the beginning was the Word, and the Word was with God, and the Word was God --- And the Word became flesh, and dwelt among us…”</a:t>
            </a:r>
            <a:r>
              <a:rPr lang="en-US" sz="2800" dirty="0">
                <a:solidFill>
                  <a:schemeClr val="bg1"/>
                </a:solidFill>
              </a:rPr>
              <a:t>  (John 1:1, 14a)</a:t>
            </a:r>
          </a:p>
        </p:txBody>
      </p:sp>
    </p:spTree>
    <p:extLst>
      <p:ext uri="{BB962C8B-B14F-4D97-AF65-F5344CB8AC3E}">
        <p14:creationId xmlns:p14="http://schemas.microsoft.com/office/powerpoint/2010/main" val="447680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37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0" y="75158"/>
            <a:ext cx="12192000" cy="830997"/>
          </a:xfrm>
          <a:prstGeom prst="rect">
            <a:avLst/>
          </a:prstGeom>
          <a:noFill/>
        </p:spPr>
        <p:txBody>
          <a:bodyPr wrap="square" rtlCol="0">
            <a:spAutoFit/>
          </a:bodyPr>
          <a:lstStyle/>
          <a:p>
            <a:pPr algn="ctr"/>
            <a:r>
              <a:rPr lang="en-US" sz="4800" b="1" dirty="0">
                <a:solidFill>
                  <a:schemeClr val="bg1"/>
                </a:solidFill>
              </a:rPr>
              <a:t>London Baptist Confession of Faith (1689)</a:t>
            </a:r>
          </a:p>
        </p:txBody>
      </p:sp>
      <p:sp>
        <p:nvSpPr>
          <p:cNvPr id="9" name="TextBox 8">
            <a:extLst>
              <a:ext uri="{FF2B5EF4-FFF2-40B4-BE49-F238E27FC236}">
                <a16:creationId xmlns:a16="http://schemas.microsoft.com/office/drawing/2014/main" id="{04B5C004-5E77-4C00-BD3F-4554EF590C19}"/>
              </a:ext>
            </a:extLst>
          </p:cNvPr>
          <p:cNvSpPr txBox="1"/>
          <p:nvPr/>
        </p:nvSpPr>
        <p:spPr>
          <a:xfrm>
            <a:off x="112734" y="929014"/>
            <a:ext cx="11962356" cy="5324535"/>
          </a:xfrm>
          <a:prstGeom prst="rect">
            <a:avLst/>
          </a:prstGeom>
          <a:noFill/>
        </p:spPr>
        <p:txBody>
          <a:bodyPr wrap="square" rtlCol="0">
            <a:spAutoFit/>
          </a:bodyPr>
          <a:lstStyle/>
          <a:p>
            <a:pPr algn="just"/>
            <a:r>
              <a:rPr lang="en-US" sz="3600" i="1" dirty="0">
                <a:solidFill>
                  <a:schemeClr val="bg1"/>
                </a:solidFill>
              </a:rPr>
              <a:t>The Son of God, the second person in the Holy Trinity, </a:t>
            </a:r>
            <a:r>
              <a:rPr lang="en-US" sz="4000" b="1" i="1" cap="small" dirty="0">
                <a:solidFill>
                  <a:schemeClr val="bg1"/>
                </a:solidFill>
              </a:rPr>
              <a:t>being very and eternal God</a:t>
            </a:r>
            <a:r>
              <a:rPr lang="en-US" sz="3600" i="1" dirty="0">
                <a:solidFill>
                  <a:schemeClr val="bg1"/>
                </a:solidFill>
              </a:rPr>
              <a:t>, the brightness of the Father's glory, of one substance and equal with Him who made the world, who </a:t>
            </a:r>
            <a:r>
              <a:rPr lang="en-US" sz="3600" i="1" dirty="0" err="1">
                <a:solidFill>
                  <a:schemeClr val="bg1"/>
                </a:solidFill>
              </a:rPr>
              <a:t>upholdeth</a:t>
            </a:r>
            <a:r>
              <a:rPr lang="en-US" sz="3600" i="1" dirty="0">
                <a:solidFill>
                  <a:schemeClr val="bg1"/>
                </a:solidFill>
              </a:rPr>
              <a:t> and </a:t>
            </a:r>
            <a:r>
              <a:rPr lang="en-US" sz="3600" i="1" dirty="0" err="1">
                <a:solidFill>
                  <a:schemeClr val="bg1"/>
                </a:solidFill>
              </a:rPr>
              <a:t>governeth</a:t>
            </a:r>
            <a:r>
              <a:rPr lang="en-US" sz="3600" i="1" dirty="0">
                <a:solidFill>
                  <a:schemeClr val="bg1"/>
                </a:solidFill>
              </a:rPr>
              <a:t> all things He hath made, did, when the fullness of time was come, </a:t>
            </a:r>
            <a:r>
              <a:rPr lang="en-US" sz="4000" b="1" i="1" cap="small" dirty="0">
                <a:solidFill>
                  <a:schemeClr val="bg1"/>
                </a:solidFill>
              </a:rPr>
              <a:t>take upon Him man's nature</a:t>
            </a:r>
            <a:r>
              <a:rPr lang="en-US" sz="3600" i="1" dirty="0">
                <a:solidFill>
                  <a:schemeClr val="bg1"/>
                </a:solidFill>
              </a:rPr>
              <a:t>…so that two whole, perfect, and distinct natures were inseparably joined together in one person, without conversion, composition, or confusion; which person is </a:t>
            </a:r>
            <a:r>
              <a:rPr lang="en-US" sz="4000" b="1" i="1" cap="small" dirty="0">
                <a:solidFill>
                  <a:schemeClr val="bg1"/>
                </a:solidFill>
              </a:rPr>
              <a:t>very God and very man</a:t>
            </a:r>
            <a:r>
              <a:rPr lang="en-US" sz="3600" i="1" dirty="0">
                <a:solidFill>
                  <a:schemeClr val="bg1"/>
                </a:solidFill>
              </a:rPr>
              <a:t>, yet one Christ, the only mediator between God and man.</a:t>
            </a:r>
            <a:endParaRPr lang="en-US" sz="3600" dirty="0">
              <a:solidFill>
                <a:schemeClr val="bg1"/>
              </a:solidFill>
            </a:endParaRPr>
          </a:p>
        </p:txBody>
      </p:sp>
    </p:spTree>
    <p:extLst>
      <p:ext uri="{BB962C8B-B14F-4D97-AF65-F5344CB8AC3E}">
        <p14:creationId xmlns:p14="http://schemas.microsoft.com/office/powerpoint/2010/main" val="276151923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0" y="75158"/>
            <a:ext cx="12192000" cy="923330"/>
          </a:xfrm>
          <a:prstGeom prst="rect">
            <a:avLst/>
          </a:prstGeom>
          <a:noFill/>
        </p:spPr>
        <p:txBody>
          <a:bodyPr wrap="square" rtlCol="0">
            <a:spAutoFit/>
          </a:bodyPr>
          <a:lstStyle/>
          <a:p>
            <a:pPr algn="ctr"/>
            <a:r>
              <a:rPr lang="en-US" sz="5400" dirty="0">
                <a:solidFill>
                  <a:schemeClr val="bg1"/>
                </a:solidFill>
              </a:rPr>
              <a:t>The Word – Sent By God</a:t>
            </a:r>
          </a:p>
        </p:txBody>
      </p:sp>
      <p:sp>
        <p:nvSpPr>
          <p:cNvPr id="9" name="TextBox 8">
            <a:extLst>
              <a:ext uri="{FF2B5EF4-FFF2-40B4-BE49-F238E27FC236}">
                <a16:creationId xmlns:a16="http://schemas.microsoft.com/office/drawing/2014/main" id="{04B5C004-5E77-4C00-BD3F-4554EF590C19}"/>
              </a:ext>
            </a:extLst>
          </p:cNvPr>
          <p:cNvSpPr txBox="1"/>
          <p:nvPr/>
        </p:nvSpPr>
        <p:spPr>
          <a:xfrm>
            <a:off x="112734" y="966592"/>
            <a:ext cx="11962356" cy="5509200"/>
          </a:xfrm>
          <a:prstGeom prst="rect">
            <a:avLst/>
          </a:prstGeom>
          <a:noFill/>
        </p:spPr>
        <p:txBody>
          <a:bodyPr wrap="square" rtlCol="0">
            <a:spAutoFit/>
          </a:bodyPr>
          <a:lstStyle/>
          <a:p>
            <a:pPr marL="457200" lvl="0" indent="-457200" algn="just">
              <a:buFont typeface="Wingdings" panose="05000000000000000000" pitchFamily="2" charset="2"/>
              <a:buChar char="§"/>
            </a:pPr>
            <a:r>
              <a:rPr lang="en-US" sz="3200" dirty="0">
                <a:solidFill>
                  <a:schemeClr val="bg1"/>
                </a:solidFill>
              </a:rPr>
              <a:t>John 4:34 --- </a:t>
            </a:r>
            <a:r>
              <a:rPr lang="en-US" sz="3200" i="1" dirty="0">
                <a:solidFill>
                  <a:schemeClr val="bg1"/>
                </a:solidFill>
              </a:rPr>
              <a:t>“My food is to do the will of </a:t>
            </a:r>
            <a:r>
              <a:rPr lang="en-US" sz="3200" i="1" u="sng" dirty="0">
                <a:solidFill>
                  <a:schemeClr val="bg1"/>
                </a:solidFill>
              </a:rPr>
              <a:t>Him who sent Me</a:t>
            </a:r>
            <a:r>
              <a:rPr lang="en-US" sz="3200" i="1" dirty="0">
                <a:solidFill>
                  <a:schemeClr val="bg1"/>
                </a:solidFill>
              </a:rPr>
              <a:t> and to accomplish His work.” </a:t>
            </a:r>
            <a:endParaRPr lang="en-US" sz="3200" dirty="0">
              <a:solidFill>
                <a:schemeClr val="bg1"/>
              </a:solidFill>
            </a:endParaRPr>
          </a:p>
          <a:p>
            <a:pPr marL="457200" lvl="0" indent="-457200" algn="just">
              <a:buFont typeface="Wingdings" panose="05000000000000000000" pitchFamily="2" charset="2"/>
              <a:buChar char="§"/>
            </a:pPr>
            <a:r>
              <a:rPr lang="en-US" sz="3200" dirty="0">
                <a:solidFill>
                  <a:schemeClr val="bg1"/>
                </a:solidFill>
              </a:rPr>
              <a:t>John 5:24 --- </a:t>
            </a:r>
            <a:r>
              <a:rPr lang="en-US" sz="3200" i="1" dirty="0">
                <a:solidFill>
                  <a:schemeClr val="bg1"/>
                </a:solidFill>
              </a:rPr>
              <a:t>“Truly, truly, I say to you, he who hears My word, and </a:t>
            </a:r>
            <a:r>
              <a:rPr lang="en-US" sz="3200" i="1" u="sng" dirty="0">
                <a:solidFill>
                  <a:schemeClr val="bg1"/>
                </a:solidFill>
              </a:rPr>
              <a:t>believes Him who sent Me</a:t>
            </a:r>
            <a:r>
              <a:rPr lang="en-US" sz="3200" i="1" dirty="0">
                <a:solidFill>
                  <a:schemeClr val="bg1"/>
                </a:solidFill>
              </a:rPr>
              <a:t>, has eternal life…”</a:t>
            </a:r>
            <a:endParaRPr lang="en-US" sz="3200" dirty="0">
              <a:solidFill>
                <a:schemeClr val="bg1"/>
              </a:solidFill>
            </a:endParaRPr>
          </a:p>
          <a:p>
            <a:pPr marL="457200" lvl="0" indent="-457200" algn="just">
              <a:buFont typeface="Wingdings" panose="05000000000000000000" pitchFamily="2" charset="2"/>
              <a:buChar char="§"/>
            </a:pPr>
            <a:r>
              <a:rPr lang="en-US" sz="3200" dirty="0">
                <a:solidFill>
                  <a:schemeClr val="bg1"/>
                </a:solidFill>
              </a:rPr>
              <a:t>John 6:38 --- </a:t>
            </a:r>
            <a:r>
              <a:rPr lang="en-US" sz="3200" i="1" dirty="0">
                <a:solidFill>
                  <a:schemeClr val="bg1"/>
                </a:solidFill>
              </a:rPr>
              <a:t>“For I have come down from heaven, not to do My own will, but </a:t>
            </a:r>
            <a:r>
              <a:rPr lang="en-US" sz="3200" i="1" u="sng" dirty="0">
                <a:solidFill>
                  <a:schemeClr val="bg1"/>
                </a:solidFill>
              </a:rPr>
              <a:t>the will of Him who sent Me</a:t>
            </a:r>
            <a:r>
              <a:rPr lang="en-US" sz="3200" i="1" dirty="0">
                <a:solidFill>
                  <a:schemeClr val="bg1"/>
                </a:solidFill>
              </a:rPr>
              <a:t>.”</a:t>
            </a:r>
            <a:endParaRPr lang="en-US" sz="3200" dirty="0">
              <a:solidFill>
                <a:schemeClr val="bg1"/>
              </a:solidFill>
            </a:endParaRPr>
          </a:p>
          <a:p>
            <a:pPr marL="457200" lvl="0" indent="-457200" algn="just">
              <a:buFont typeface="Wingdings" panose="05000000000000000000" pitchFamily="2" charset="2"/>
              <a:buChar char="§"/>
            </a:pPr>
            <a:r>
              <a:rPr lang="en-US" sz="3200" dirty="0">
                <a:solidFill>
                  <a:schemeClr val="bg1"/>
                </a:solidFill>
              </a:rPr>
              <a:t>John 9:4 --- </a:t>
            </a:r>
            <a:r>
              <a:rPr lang="en-US" sz="3200" i="1" dirty="0">
                <a:solidFill>
                  <a:schemeClr val="bg1"/>
                </a:solidFill>
              </a:rPr>
              <a:t>“We must work </a:t>
            </a:r>
            <a:r>
              <a:rPr lang="en-US" sz="3200" i="1" u="sng" dirty="0">
                <a:solidFill>
                  <a:schemeClr val="bg1"/>
                </a:solidFill>
              </a:rPr>
              <a:t>the works of Him who sent Me</a:t>
            </a:r>
            <a:r>
              <a:rPr lang="en-US" sz="3200" i="1" dirty="0">
                <a:solidFill>
                  <a:schemeClr val="bg1"/>
                </a:solidFill>
              </a:rPr>
              <a:t> as long as it is day; night is coming when no one can work.”</a:t>
            </a:r>
            <a:r>
              <a:rPr lang="en-US" sz="3200" dirty="0">
                <a:solidFill>
                  <a:schemeClr val="bg1"/>
                </a:solidFill>
              </a:rPr>
              <a:t> </a:t>
            </a:r>
          </a:p>
          <a:p>
            <a:pPr marL="457200" lvl="0" indent="-457200" algn="just">
              <a:buFont typeface="Wingdings" panose="05000000000000000000" pitchFamily="2" charset="2"/>
              <a:buChar char="§"/>
            </a:pPr>
            <a:r>
              <a:rPr lang="en-US" sz="3200" dirty="0">
                <a:solidFill>
                  <a:schemeClr val="bg1"/>
                </a:solidFill>
              </a:rPr>
              <a:t>John 11:42 --- </a:t>
            </a:r>
            <a:r>
              <a:rPr lang="en-US" sz="3200" i="1" dirty="0">
                <a:solidFill>
                  <a:schemeClr val="bg1"/>
                </a:solidFill>
              </a:rPr>
              <a:t>“I knew that You always hear Me; but because of the people standing around I said it, so </a:t>
            </a:r>
            <a:r>
              <a:rPr lang="en-US" sz="3200" i="1" u="sng" dirty="0">
                <a:solidFill>
                  <a:schemeClr val="bg1"/>
                </a:solidFill>
              </a:rPr>
              <a:t>that they may believe that You sent Me</a:t>
            </a:r>
            <a:r>
              <a:rPr lang="en-US" sz="3200" i="1" dirty="0">
                <a:solidFill>
                  <a:schemeClr val="bg1"/>
                </a:solidFill>
              </a:rPr>
              <a:t>.”</a:t>
            </a:r>
            <a:endParaRPr lang="en-US" sz="3200" dirty="0">
              <a:solidFill>
                <a:schemeClr val="bg1"/>
              </a:solidFill>
            </a:endParaRPr>
          </a:p>
        </p:txBody>
      </p:sp>
    </p:spTree>
    <p:extLst>
      <p:ext uri="{BB962C8B-B14F-4D97-AF65-F5344CB8AC3E}">
        <p14:creationId xmlns:p14="http://schemas.microsoft.com/office/powerpoint/2010/main" val="702110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250"/>
                                        <p:tgtEl>
                                          <p:spTgt spid="9">
                                            <p:txEl>
                                              <p:pRg st="0" end="0"/>
                                            </p:txEl>
                                          </p:spTgt>
                                        </p:tgtEl>
                                      </p:cBhvr>
                                    </p:animEffect>
                                  </p:childTnLst>
                                </p:cTn>
                              </p:par>
                            </p:childTnLst>
                          </p:cTn>
                        </p:par>
                        <p:par>
                          <p:cTn id="8" fill="hold">
                            <p:stCondLst>
                              <p:cond delay="2500"/>
                            </p:stCondLst>
                            <p:childTnLst>
                              <p:par>
                                <p:cTn id="9" presetID="10" presetClass="entr" presetSubtype="0" fill="hold" grpId="0" nodeType="afterEffect">
                                  <p:stCondLst>
                                    <p:cond delay="275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fade">
                                      <p:cBhvr>
                                        <p:cTn id="11" dur="2250"/>
                                        <p:tgtEl>
                                          <p:spTgt spid="9">
                                            <p:txEl>
                                              <p:pRg st="1" end="1"/>
                                            </p:txEl>
                                          </p:spTgt>
                                        </p:tgtEl>
                                      </p:cBhvr>
                                    </p:animEffect>
                                  </p:childTnLst>
                                </p:cTn>
                              </p:par>
                            </p:childTnLst>
                          </p:cTn>
                        </p:par>
                        <p:par>
                          <p:cTn id="12" fill="hold">
                            <p:stCondLst>
                              <p:cond delay="7500"/>
                            </p:stCondLst>
                            <p:childTnLst>
                              <p:par>
                                <p:cTn id="13" presetID="10" presetClass="entr" presetSubtype="0" fill="hold" grpId="0" nodeType="afterEffect">
                                  <p:stCondLst>
                                    <p:cond delay="275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fade">
                                      <p:cBhvr>
                                        <p:cTn id="15" dur="2250"/>
                                        <p:tgtEl>
                                          <p:spTgt spid="9">
                                            <p:txEl>
                                              <p:pRg st="2" end="2"/>
                                            </p:txEl>
                                          </p:spTgt>
                                        </p:tgtEl>
                                      </p:cBhvr>
                                    </p:animEffect>
                                  </p:childTnLst>
                                </p:cTn>
                              </p:par>
                            </p:childTnLst>
                          </p:cTn>
                        </p:par>
                        <p:par>
                          <p:cTn id="16" fill="hold">
                            <p:stCondLst>
                              <p:cond delay="12500"/>
                            </p:stCondLst>
                            <p:childTnLst>
                              <p:par>
                                <p:cTn id="17" presetID="10" presetClass="entr" presetSubtype="0" fill="hold" grpId="0" nodeType="afterEffect">
                                  <p:stCondLst>
                                    <p:cond delay="2750"/>
                                  </p:stCondLst>
                                  <p:childTnLst>
                                    <p:set>
                                      <p:cBhvr>
                                        <p:cTn id="18" dur="1" fill="hold">
                                          <p:stCondLst>
                                            <p:cond delay="0"/>
                                          </p:stCondLst>
                                        </p:cTn>
                                        <p:tgtEl>
                                          <p:spTgt spid="9">
                                            <p:txEl>
                                              <p:pRg st="3" end="3"/>
                                            </p:txEl>
                                          </p:spTgt>
                                        </p:tgtEl>
                                        <p:attrNameLst>
                                          <p:attrName>style.visibility</p:attrName>
                                        </p:attrNameLst>
                                      </p:cBhvr>
                                      <p:to>
                                        <p:strVal val="visible"/>
                                      </p:to>
                                    </p:set>
                                    <p:animEffect transition="in" filter="fade">
                                      <p:cBhvr>
                                        <p:cTn id="19" dur="2250"/>
                                        <p:tgtEl>
                                          <p:spTgt spid="9">
                                            <p:txEl>
                                              <p:pRg st="3" end="3"/>
                                            </p:txEl>
                                          </p:spTgt>
                                        </p:tgtEl>
                                      </p:cBhvr>
                                    </p:animEffect>
                                  </p:childTnLst>
                                </p:cTn>
                              </p:par>
                            </p:childTnLst>
                          </p:cTn>
                        </p:par>
                        <p:par>
                          <p:cTn id="20" fill="hold">
                            <p:stCondLst>
                              <p:cond delay="17500"/>
                            </p:stCondLst>
                            <p:childTnLst>
                              <p:par>
                                <p:cTn id="21" presetID="10" presetClass="entr" presetSubtype="0" fill="hold" grpId="0" nodeType="afterEffect">
                                  <p:stCondLst>
                                    <p:cond delay="2750"/>
                                  </p:stCondLst>
                                  <p:childTnLst>
                                    <p:set>
                                      <p:cBhvr>
                                        <p:cTn id="22" dur="1" fill="hold">
                                          <p:stCondLst>
                                            <p:cond delay="0"/>
                                          </p:stCondLst>
                                        </p:cTn>
                                        <p:tgtEl>
                                          <p:spTgt spid="9">
                                            <p:txEl>
                                              <p:pRg st="4" end="4"/>
                                            </p:txEl>
                                          </p:spTgt>
                                        </p:tgtEl>
                                        <p:attrNameLst>
                                          <p:attrName>style.visibility</p:attrName>
                                        </p:attrNameLst>
                                      </p:cBhvr>
                                      <p:to>
                                        <p:strVal val="visible"/>
                                      </p:to>
                                    </p:set>
                                    <p:animEffect transition="in" filter="fade">
                                      <p:cBhvr>
                                        <p:cTn id="23" dur="225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group of clouds in the sky&#10;&#10;Description automatically generated">
            <a:extLst>
              <a:ext uri="{FF2B5EF4-FFF2-40B4-BE49-F238E27FC236}">
                <a16:creationId xmlns:a16="http://schemas.microsoft.com/office/drawing/2014/main" id="{8A8A4D04-4190-43B9-BB4E-FBF8C31DB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extBox 5">
            <a:extLst>
              <a:ext uri="{FF2B5EF4-FFF2-40B4-BE49-F238E27FC236}">
                <a16:creationId xmlns:a16="http://schemas.microsoft.com/office/drawing/2014/main" id="{AACAD0EC-07F5-40A8-A5BD-09BD7CF4140D}"/>
              </a:ext>
            </a:extLst>
          </p:cNvPr>
          <p:cNvSpPr txBox="1"/>
          <p:nvPr/>
        </p:nvSpPr>
        <p:spPr>
          <a:xfrm>
            <a:off x="0" y="75158"/>
            <a:ext cx="12192000" cy="923330"/>
          </a:xfrm>
          <a:prstGeom prst="rect">
            <a:avLst/>
          </a:prstGeom>
          <a:noFill/>
        </p:spPr>
        <p:txBody>
          <a:bodyPr wrap="square" rtlCol="0">
            <a:spAutoFit/>
          </a:bodyPr>
          <a:lstStyle/>
          <a:p>
            <a:pPr algn="ctr"/>
            <a:r>
              <a:rPr lang="en-US" sz="5400" dirty="0">
                <a:solidFill>
                  <a:schemeClr val="bg1"/>
                </a:solidFill>
              </a:rPr>
              <a:t>The Word – Sent By God</a:t>
            </a:r>
          </a:p>
        </p:txBody>
      </p:sp>
      <p:sp>
        <p:nvSpPr>
          <p:cNvPr id="9" name="TextBox 8">
            <a:extLst>
              <a:ext uri="{FF2B5EF4-FFF2-40B4-BE49-F238E27FC236}">
                <a16:creationId xmlns:a16="http://schemas.microsoft.com/office/drawing/2014/main" id="{04B5C004-5E77-4C00-BD3F-4554EF590C19}"/>
              </a:ext>
            </a:extLst>
          </p:cNvPr>
          <p:cNvSpPr txBox="1"/>
          <p:nvPr/>
        </p:nvSpPr>
        <p:spPr>
          <a:xfrm>
            <a:off x="112734" y="966592"/>
            <a:ext cx="11962356" cy="5016758"/>
          </a:xfrm>
          <a:prstGeom prst="rect">
            <a:avLst/>
          </a:prstGeom>
          <a:noFill/>
        </p:spPr>
        <p:txBody>
          <a:bodyPr wrap="square" rtlCol="0">
            <a:spAutoFit/>
          </a:bodyPr>
          <a:lstStyle/>
          <a:p>
            <a:pPr marL="457200" lvl="0" indent="-457200" algn="just">
              <a:buFont typeface="Wingdings" panose="05000000000000000000" pitchFamily="2" charset="2"/>
              <a:buChar char="§"/>
            </a:pPr>
            <a:r>
              <a:rPr lang="en-US" sz="3200" dirty="0">
                <a:solidFill>
                  <a:schemeClr val="bg1"/>
                </a:solidFill>
              </a:rPr>
              <a:t>John 12:45 --- </a:t>
            </a:r>
            <a:r>
              <a:rPr lang="en-US" sz="3200" i="1" dirty="0">
                <a:solidFill>
                  <a:schemeClr val="bg1"/>
                </a:solidFill>
              </a:rPr>
              <a:t>“He who sees Me sees </a:t>
            </a:r>
            <a:r>
              <a:rPr lang="en-US" sz="3200" i="1" u="sng" dirty="0">
                <a:solidFill>
                  <a:schemeClr val="bg1"/>
                </a:solidFill>
              </a:rPr>
              <a:t>the One who sent Me</a:t>
            </a:r>
            <a:r>
              <a:rPr lang="en-US" sz="3200" i="1" dirty="0">
                <a:solidFill>
                  <a:schemeClr val="bg1"/>
                </a:solidFill>
              </a:rPr>
              <a:t>.”</a:t>
            </a:r>
            <a:endParaRPr lang="en-US" sz="3200" dirty="0">
              <a:solidFill>
                <a:schemeClr val="bg1"/>
              </a:solidFill>
            </a:endParaRPr>
          </a:p>
          <a:p>
            <a:pPr marL="457200" lvl="0" indent="-457200" algn="just">
              <a:buFont typeface="Wingdings" panose="05000000000000000000" pitchFamily="2" charset="2"/>
              <a:buChar char="§"/>
            </a:pPr>
            <a:r>
              <a:rPr lang="en-US" sz="3200" dirty="0">
                <a:solidFill>
                  <a:schemeClr val="bg1"/>
                </a:solidFill>
              </a:rPr>
              <a:t>John 13:20 --- </a:t>
            </a:r>
            <a:r>
              <a:rPr lang="en-US" sz="3200" i="1" dirty="0">
                <a:solidFill>
                  <a:schemeClr val="bg1"/>
                </a:solidFill>
              </a:rPr>
              <a:t>“Truly, truly, I say to you, he who receives whomever I send receives Me; and he who receives Me </a:t>
            </a:r>
            <a:r>
              <a:rPr lang="en-US" sz="3200" i="1" u="sng" dirty="0">
                <a:solidFill>
                  <a:schemeClr val="bg1"/>
                </a:solidFill>
              </a:rPr>
              <a:t>receives Him who sent Me</a:t>
            </a:r>
            <a:r>
              <a:rPr lang="en-US" sz="3200" i="1" dirty="0">
                <a:solidFill>
                  <a:schemeClr val="bg1"/>
                </a:solidFill>
              </a:rPr>
              <a:t>.”</a:t>
            </a:r>
            <a:endParaRPr lang="en-US" sz="3200" dirty="0">
              <a:solidFill>
                <a:schemeClr val="bg1"/>
              </a:solidFill>
            </a:endParaRPr>
          </a:p>
          <a:p>
            <a:pPr marL="457200" lvl="0" indent="-457200" algn="just">
              <a:buFont typeface="Wingdings" panose="05000000000000000000" pitchFamily="2" charset="2"/>
              <a:buChar char="§"/>
            </a:pPr>
            <a:r>
              <a:rPr lang="en-US" sz="3200" dirty="0">
                <a:solidFill>
                  <a:schemeClr val="bg1"/>
                </a:solidFill>
              </a:rPr>
              <a:t>John 16:5 --- </a:t>
            </a:r>
            <a:r>
              <a:rPr lang="en-US" sz="3200" i="1" dirty="0">
                <a:solidFill>
                  <a:schemeClr val="bg1"/>
                </a:solidFill>
              </a:rPr>
              <a:t>“But now </a:t>
            </a:r>
            <a:r>
              <a:rPr lang="en-US" sz="3200" i="1" u="sng" dirty="0">
                <a:solidFill>
                  <a:schemeClr val="bg1"/>
                </a:solidFill>
              </a:rPr>
              <a:t>I am going to Him who sent Me</a:t>
            </a:r>
            <a:r>
              <a:rPr lang="en-US" sz="3200" i="1" dirty="0">
                <a:solidFill>
                  <a:schemeClr val="bg1"/>
                </a:solidFill>
              </a:rPr>
              <a:t>; and none of you asks Me, 'Where are You going?'”</a:t>
            </a:r>
            <a:endParaRPr lang="en-US" sz="3200" dirty="0">
              <a:solidFill>
                <a:schemeClr val="bg1"/>
              </a:solidFill>
            </a:endParaRPr>
          </a:p>
          <a:p>
            <a:pPr marL="457200" lvl="0" indent="-457200" algn="just">
              <a:buFont typeface="Wingdings" panose="05000000000000000000" pitchFamily="2" charset="2"/>
              <a:buChar char="§"/>
            </a:pPr>
            <a:r>
              <a:rPr lang="en-US" sz="3200" dirty="0">
                <a:solidFill>
                  <a:schemeClr val="bg1"/>
                </a:solidFill>
              </a:rPr>
              <a:t>John 17:3 --- </a:t>
            </a:r>
            <a:r>
              <a:rPr lang="en-US" sz="3200" i="1" dirty="0">
                <a:solidFill>
                  <a:schemeClr val="bg1"/>
                </a:solidFill>
              </a:rPr>
              <a:t>“This is eternal life, that they may know You, the only true God, and Jesus Christ </a:t>
            </a:r>
            <a:r>
              <a:rPr lang="en-US" sz="3200" i="1" u="sng" dirty="0">
                <a:solidFill>
                  <a:schemeClr val="bg1"/>
                </a:solidFill>
              </a:rPr>
              <a:t>whom You have sent</a:t>
            </a:r>
            <a:r>
              <a:rPr lang="en-US" sz="3200" i="1" dirty="0">
                <a:solidFill>
                  <a:schemeClr val="bg1"/>
                </a:solidFill>
              </a:rPr>
              <a:t>.”</a:t>
            </a:r>
            <a:endParaRPr lang="en-US" sz="3200" dirty="0">
              <a:solidFill>
                <a:schemeClr val="bg1"/>
              </a:solidFill>
            </a:endParaRPr>
          </a:p>
          <a:p>
            <a:pPr marL="457200" lvl="0" indent="-457200" algn="just">
              <a:buFont typeface="Wingdings" panose="05000000000000000000" pitchFamily="2" charset="2"/>
              <a:buChar char="§"/>
            </a:pPr>
            <a:r>
              <a:rPr lang="en-US" sz="3200" dirty="0">
                <a:solidFill>
                  <a:schemeClr val="bg1"/>
                </a:solidFill>
              </a:rPr>
              <a:t>John 20:21 --- </a:t>
            </a:r>
            <a:r>
              <a:rPr lang="en-US" sz="3200" i="1" dirty="0">
                <a:solidFill>
                  <a:schemeClr val="bg1"/>
                </a:solidFill>
              </a:rPr>
              <a:t>“Peace be with you; </a:t>
            </a:r>
            <a:r>
              <a:rPr lang="en-US" sz="3200" i="1" u="sng" dirty="0">
                <a:solidFill>
                  <a:schemeClr val="bg1"/>
                </a:solidFill>
              </a:rPr>
              <a:t>as the Father has sent Me</a:t>
            </a:r>
            <a:r>
              <a:rPr lang="en-US" sz="3200" i="1" dirty="0">
                <a:solidFill>
                  <a:schemeClr val="bg1"/>
                </a:solidFill>
              </a:rPr>
              <a:t>, I also send you.”</a:t>
            </a:r>
            <a:endParaRPr lang="en-US" sz="3200" dirty="0">
              <a:solidFill>
                <a:schemeClr val="bg1"/>
              </a:solidFill>
            </a:endParaRPr>
          </a:p>
        </p:txBody>
      </p:sp>
    </p:spTree>
    <p:extLst>
      <p:ext uri="{BB962C8B-B14F-4D97-AF65-F5344CB8AC3E}">
        <p14:creationId xmlns:p14="http://schemas.microsoft.com/office/powerpoint/2010/main" val="20452288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275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fade">
                                      <p:cBhvr>
                                        <p:cTn id="11" dur="2750"/>
                                        <p:tgtEl>
                                          <p:spTgt spid="9">
                                            <p:txEl>
                                              <p:pRg st="1" end="1"/>
                                            </p:txEl>
                                          </p:spTgt>
                                        </p:tgtEl>
                                      </p:cBhvr>
                                    </p:animEffect>
                                  </p:childTnLst>
                                </p:cTn>
                              </p:par>
                            </p:childTnLst>
                          </p:cTn>
                        </p:par>
                        <p:par>
                          <p:cTn id="12" fill="hold">
                            <p:stCondLst>
                              <p:cond delay="6000"/>
                            </p:stCondLst>
                            <p:childTnLst>
                              <p:par>
                                <p:cTn id="13" presetID="10" presetClass="entr" presetSubtype="0" fill="hold" grpId="0" nodeType="afterEffect">
                                  <p:stCondLst>
                                    <p:cond delay="275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fade">
                                      <p:cBhvr>
                                        <p:cTn id="15" dur="2750"/>
                                        <p:tgtEl>
                                          <p:spTgt spid="9">
                                            <p:txEl>
                                              <p:pRg st="2" end="2"/>
                                            </p:txEl>
                                          </p:spTgt>
                                        </p:tgtEl>
                                      </p:cBhvr>
                                    </p:animEffect>
                                  </p:childTnLst>
                                </p:cTn>
                              </p:par>
                            </p:childTnLst>
                          </p:cTn>
                        </p:par>
                        <p:par>
                          <p:cTn id="16" fill="hold">
                            <p:stCondLst>
                              <p:cond delay="11500"/>
                            </p:stCondLst>
                            <p:childTnLst>
                              <p:par>
                                <p:cTn id="17" presetID="10" presetClass="entr" presetSubtype="0" fill="hold" grpId="0" nodeType="afterEffect">
                                  <p:stCondLst>
                                    <p:cond delay="2750"/>
                                  </p:stCondLst>
                                  <p:childTnLst>
                                    <p:set>
                                      <p:cBhvr>
                                        <p:cTn id="18" dur="1" fill="hold">
                                          <p:stCondLst>
                                            <p:cond delay="0"/>
                                          </p:stCondLst>
                                        </p:cTn>
                                        <p:tgtEl>
                                          <p:spTgt spid="9">
                                            <p:txEl>
                                              <p:pRg st="3" end="3"/>
                                            </p:txEl>
                                          </p:spTgt>
                                        </p:tgtEl>
                                        <p:attrNameLst>
                                          <p:attrName>style.visibility</p:attrName>
                                        </p:attrNameLst>
                                      </p:cBhvr>
                                      <p:to>
                                        <p:strVal val="visible"/>
                                      </p:to>
                                    </p:set>
                                    <p:animEffect transition="in" filter="fade">
                                      <p:cBhvr>
                                        <p:cTn id="19" dur="2750"/>
                                        <p:tgtEl>
                                          <p:spTgt spid="9">
                                            <p:txEl>
                                              <p:pRg st="3" end="3"/>
                                            </p:txEl>
                                          </p:spTgt>
                                        </p:tgtEl>
                                      </p:cBhvr>
                                    </p:animEffect>
                                  </p:childTnLst>
                                </p:cTn>
                              </p:par>
                            </p:childTnLst>
                          </p:cTn>
                        </p:par>
                        <p:par>
                          <p:cTn id="20" fill="hold">
                            <p:stCondLst>
                              <p:cond delay="17000"/>
                            </p:stCondLst>
                            <p:childTnLst>
                              <p:par>
                                <p:cTn id="21" presetID="10" presetClass="entr" presetSubtype="0" fill="hold" grpId="0" nodeType="afterEffect">
                                  <p:stCondLst>
                                    <p:cond delay="2750"/>
                                  </p:stCondLst>
                                  <p:childTnLst>
                                    <p:set>
                                      <p:cBhvr>
                                        <p:cTn id="22" dur="1" fill="hold">
                                          <p:stCondLst>
                                            <p:cond delay="0"/>
                                          </p:stCondLst>
                                        </p:cTn>
                                        <p:tgtEl>
                                          <p:spTgt spid="9">
                                            <p:txEl>
                                              <p:pRg st="4" end="4"/>
                                            </p:txEl>
                                          </p:spTgt>
                                        </p:tgtEl>
                                        <p:attrNameLst>
                                          <p:attrName>style.visibility</p:attrName>
                                        </p:attrNameLst>
                                      </p:cBhvr>
                                      <p:to>
                                        <p:strVal val="visible"/>
                                      </p:to>
                                    </p:set>
                                    <p:animEffect transition="in" filter="fade">
                                      <p:cBhvr>
                                        <p:cTn id="23" dur="275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249</TotalTime>
  <Words>1875</Words>
  <Application>Microsoft Office PowerPoint</Application>
  <PresentationFormat>Widescreen</PresentationFormat>
  <Paragraphs>94</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Godfrey</dc:creator>
  <cp:lastModifiedBy>Ed Godfrey</cp:lastModifiedBy>
  <cp:revision>9</cp:revision>
  <dcterms:created xsi:type="dcterms:W3CDTF">2018-12-01T21:45:35Z</dcterms:created>
  <dcterms:modified xsi:type="dcterms:W3CDTF">2018-12-02T01:56:09Z</dcterms:modified>
</cp:coreProperties>
</file>