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414141"/>
        </a:solidFill>
        <a:effectLst/>
        <a:uFillTx/>
        <a:latin typeface="Palatino"/>
        <a:ea typeface="Palatino"/>
        <a:cs typeface="Palatino"/>
        <a:sym typeface="Palatino"/>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414141"/>
        </a:solidFill>
        <a:effectLst/>
        <a:uFillTx/>
        <a:latin typeface="Palatino"/>
        <a:ea typeface="Palatino"/>
        <a:cs typeface="Palatino"/>
        <a:sym typeface="Palatino"/>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414141"/>
        </a:solidFill>
        <a:effectLst/>
        <a:uFillTx/>
        <a:latin typeface="Palatino"/>
        <a:ea typeface="Palatino"/>
        <a:cs typeface="Palatino"/>
        <a:sym typeface="Palatino"/>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414141"/>
        </a:solidFill>
        <a:effectLst/>
        <a:uFillTx/>
        <a:latin typeface="Palatino"/>
        <a:ea typeface="Palatino"/>
        <a:cs typeface="Palatino"/>
        <a:sym typeface="Palatino"/>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414141"/>
        </a:solidFill>
        <a:effectLst/>
        <a:uFillTx/>
        <a:latin typeface="Palatino"/>
        <a:ea typeface="Palatino"/>
        <a:cs typeface="Palatino"/>
        <a:sym typeface="Palatino"/>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414141"/>
        </a:solidFill>
        <a:effectLst/>
        <a:uFillTx/>
        <a:latin typeface="Palatino"/>
        <a:ea typeface="Palatino"/>
        <a:cs typeface="Palatino"/>
        <a:sym typeface="Palatino"/>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414141"/>
        </a:solidFill>
        <a:effectLst/>
        <a:uFillTx/>
        <a:latin typeface="Palatino"/>
        <a:ea typeface="Palatino"/>
        <a:cs typeface="Palatino"/>
        <a:sym typeface="Palatino"/>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414141"/>
        </a:solidFill>
        <a:effectLst/>
        <a:uFillTx/>
        <a:latin typeface="Palatino"/>
        <a:ea typeface="Palatino"/>
        <a:cs typeface="Palatino"/>
        <a:sym typeface="Palatino"/>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414141"/>
        </a:solidFill>
        <a:effectLst/>
        <a:uFillTx/>
        <a:latin typeface="Palatino"/>
        <a:ea typeface="Palatino"/>
        <a:cs typeface="Palatino"/>
        <a:sym typeface="Palatino"/>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Palatino"/>
          <a:ea typeface="Palatino"/>
          <a:cs typeface="Palatino"/>
        </a:font>
        <a:srgbClr val="41414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rgbClr val="C9C3BA">
              <a:alpha val="50000"/>
            </a:srgbClr>
          </a:solidFill>
        </a:fill>
      </a:tcStyle>
    </a:band2H>
    <a:firstCol>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9847F"/>
          </a:solidFill>
        </a:fill>
      </a:tcStyle>
    </a:firstCol>
    <a:lastRow>
      <a:tcTxStyle b="off" i="off">
        <a:font>
          <a:latin typeface="Palatino"/>
          <a:ea typeface="Palatino"/>
          <a:cs typeface="Palatino"/>
        </a:font>
        <a:srgbClr val="414141"/>
      </a:tcTxStyle>
      <a:tcStyle>
        <a:tcBdr>
          <a:left>
            <a:ln w="12700" cap="flat">
              <a:noFill/>
              <a:miter lim="400000"/>
            </a:ln>
          </a:left>
          <a:right>
            <a:ln w="12700" cap="flat">
              <a:noFill/>
              <a:miter lim="400000"/>
            </a:ln>
          </a:right>
          <a:top>
            <a:ln w="25400" cap="flat">
              <a:solidFill>
                <a:srgbClr val="525252"/>
              </a:solidFill>
              <a:prstDash val="solid"/>
              <a:miter lim="400000"/>
            </a:ln>
          </a:top>
          <a:bottom>
            <a:ln w="12700" cap="flat">
              <a:noFill/>
              <a:miter lim="400000"/>
            </a:ln>
          </a:bottom>
          <a:insideH>
            <a:ln w="12700" cap="flat">
              <a:solidFill>
                <a:srgbClr val="C9C3BA"/>
              </a:solidFill>
              <a:prstDash val="solid"/>
              <a:miter lim="400000"/>
            </a:ln>
          </a:insideH>
          <a:insideV>
            <a:ln w="12700" cap="flat">
              <a:noFill/>
              <a:miter lim="400000"/>
            </a:ln>
          </a:insideV>
        </a:tcBdr>
        <a:fill>
          <a:noFill/>
        </a:fill>
      </a:tcStyle>
    </a:lastRow>
    <a:firstRow>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C9C3BA"/>
              </a:solidFill>
              <a:prstDash val="solid"/>
              <a:miter lim="400000"/>
            </a:ln>
          </a:insideH>
          <a:insideV>
            <a:ln w="12700" cap="flat">
              <a:noFill/>
              <a:miter lim="400000"/>
            </a:ln>
          </a:insideV>
        </a:tcBdr>
        <a:fill>
          <a:solidFill>
            <a:schemeClr val="accent5">
              <a:hueOff val="-375889"/>
              <a:satOff val="-9195"/>
              <a:lumOff val="-14901"/>
            </a:schemeClr>
          </a:solidFill>
        </a:fill>
      </a:tcStyle>
    </a:firstRow>
  </a:tblStyle>
  <a:tblStyle styleId="{C7B018BB-80A7-4F77-B60F-C8B233D01FF8}" styleName="">
    <a:tblBg/>
    <a:wholeTbl>
      <a:tcTxStyle b="off" i="off">
        <a:font>
          <a:latin typeface="Palatino"/>
          <a:ea typeface="Palatino"/>
          <a:cs typeface="Palatino"/>
        </a:font>
        <a:srgbClr val="414141"/>
      </a:tcTxStyle>
      <a:tcStyle>
        <a:tcBdr>
          <a:left>
            <a:ln w="25400" cap="rnd">
              <a:solidFill>
                <a:srgbClr val="C9C3BA"/>
              </a:solidFill>
              <a:custDash>
                <a:ds d="100000" sp="200000"/>
              </a:custDash>
              <a:miter lim="400000"/>
            </a:ln>
          </a:left>
          <a:right>
            <a:ln w="25400" cap="rnd">
              <a:solidFill>
                <a:srgbClr val="C9C3BA"/>
              </a:solidFill>
              <a:custDash>
                <a:ds d="100000" sp="200000"/>
              </a:custDash>
              <a:miter lim="400000"/>
            </a:ln>
          </a:right>
          <a:top>
            <a:ln w="25400" cap="rnd">
              <a:solidFill>
                <a:srgbClr val="C9C3BA"/>
              </a:solidFill>
              <a:custDash>
                <a:ds d="100000" sp="200000"/>
              </a:custDash>
              <a:miter lim="400000"/>
            </a:ln>
          </a:top>
          <a:bottom>
            <a:ln w="25400" cap="rnd">
              <a:solidFill>
                <a:srgbClr val="C9C3BA"/>
              </a:solidFill>
              <a:custDash>
                <a:ds d="100000" sp="200000"/>
              </a:custDash>
              <a:miter lim="400000"/>
            </a:ln>
          </a:bottom>
          <a:insideH>
            <a:ln w="25400" cap="rnd">
              <a:solidFill>
                <a:srgbClr val="C9C3BA"/>
              </a:solidFill>
              <a:custDash>
                <a:ds d="100000" sp="200000"/>
              </a:custDash>
              <a:miter lim="400000"/>
            </a:ln>
          </a:insideH>
          <a:insideV>
            <a:ln w="25400" cap="rnd">
              <a:solidFill>
                <a:srgbClr val="C9C3BA"/>
              </a:solidFill>
              <a:custDash>
                <a:ds d="100000" sp="200000"/>
              </a:custDash>
              <a:miter lim="400000"/>
            </a:ln>
          </a:insideV>
        </a:tcBdr>
        <a:fill>
          <a:noFill/>
        </a:fill>
      </a:tcStyle>
    </a:wholeTbl>
    <a:band2H>
      <a:tcTxStyle b="def" i="def"/>
      <a:tcStyle>
        <a:tcBdr/>
        <a:fill>
          <a:solidFill>
            <a:srgbClr val="C9C3BA">
              <a:alpha val="75000"/>
            </a:srgbClr>
          </a:solidFill>
        </a:fill>
      </a:tcStyle>
    </a:band2H>
    <a:firstCol>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solidFill>
                <a:srgbClr val="FFFFFF">
                  <a:alpha val="50000"/>
                </a:srgbClr>
              </a:solidFill>
              <a:prstDash val="solid"/>
              <a:miter lim="400000"/>
            </a:ln>
          </a:insideV>
        </a:tcBdr>
        <a:fill>
          <a:noFill/>
        </a:fill>
      </a:tcStyle>
    </a:firstCol>
    <a:lastRow>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FFFFFF">
                  <a:alpha val="50000"/>
                </a:srgbClr>
              </a:solidFill>
              <a:prstDash val="solid"/>
              <a:miter lim="400000"/>
            </a:ln>
          </a:insideH>
          <a:insideV>
            <a:ln w="12700" cap="flat">
              <a:noFill/>
              <a:miter lim="400000"/>
            </a:ln>
          </a:insideV>
        </a:tcBdr>
        <a:fill>
          <a:noFill/>
        </a:fill>
      </a:tcStyle>
    </a:firstRow>
  </a:tblStyle>
  <a:tblStyle styleId="{EEE7283C-3CF3-47DC-8721-378D4A62B228}" styleName="">
    <a:tblBg/>
    <a:wholeTbl>
      <a:tcTxStyle b="off" i="off">
        <a:font>
          <a:latin typeface="Palatino"/>
          <a:ea typeface="Palatino"/>
          <a:cs typeface="Palatino"/>
        </a:font>
        <a:srgbClr val="414141"/>
      </a:tcTxStyle>
      <a:tcStyle>
        <a:tcBdr>
          <a:left>
            <a:ln w="12700" cap="flat">
              <a:noFill/>
              <a:miter lim="400000"/>
            </a:ln>
          </a:left>
          <a:right>
            <a:ln w="12700" cap="flat">
              <a:noFill/>
              <a:miter lim="400000"/>
            </a:ln>
          </a:right>
          <a:top>
            <a:ln w="12700" cap="flat">
              <a:solidFill>
                <a:srgbClr val="C9C3BA"/>
              </a:solidFill>
              <a:prstDash val="solid"/>
              <a:miter lim="400000"/>
            </a:ln>
          </a:top>
          <a:bottom>
            <a:ln w="12700" cap="flat">
              <a:solidFill>
                <a:srgbClr val="C9C3BA"/>
              </a:solidFill>
              <a:prstDash val="solid"/>
              <a:miter lim="400000"/>
            </a:ln>
          </a:bottom>
          <a:insideH>
            <a:ln w="12700" cap="flat">
              <a:solidFill>
                <a:srgbClr val="C9C3BA"/>
              </a:solidFill>
              <a:prstDash val="solid"/>
              <a:miter lim="400000"/>
            </a:ln>
          </a:insideH>
          <a:insideV>
            <a:ln w="12700" cap="flat">
              <a:noFill/>
              <a:miter lim="400000"/>
            </a:ln>
          </a:insideV>
        </a:tcBdr>
        <a:fill>
          <a:noFill/>
        </a:fill>
      </a:tcStyle>
    </a:wholeTbl>
    <a:band2H>
      <a:tcTxStyle b="def" i="def"/>
      <a:tcStyle>
        <a:tcBdr/>
        <a:fill>
          <a:solidFill>
            <a:srgbClr val="C9C3BA">
              <a:alpha val="50000"/>
            </a:srgbClr>
          </a:solidFill>
        </a:fill>
      </a:tcStyle>
    </a:band2H>
    <a:firstCol>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39D60"/>
          </a:solidFill>
        </a:fill>
      </a:tcStyle>
    </a:firstCol>
    <a:lastRow>
      <a:tcTxStyle b="off" i="off">
        <a:font>
          <a:latin typeface="Palatino"/>
          <a:ea typeface="Palatino"/>
          <a:cs typeface="Palatino"/>
        </a:font>
        <a:srgbClr val="414141"/>
      </a:tcTxStyle>
      <a:tcStyle>
        <a:tcBdr>
          <a:left>
            <a:ln w="12700" cap="flat">
              <a:noFill/>
              <a:miter lim="400000"/>
            </a:ln>
          </a:left>
          <a:right>
            <a:ln w="12700" cap="flat">
              <a:noFill/>
              <a:miter lim="400000"/>
            </a:ln>
          </a:right>
          <a:top>
            <a:ln w="25400" cap="flat">
              <a:solidFill>
                <a:srgbClr val="525252"/>
              </a:solidFill>
              <a:prstDash val="solid"/>
              <a:miter lim="400000"/>
            </a:ln>
          </a:top>
          <a:bottom>
            <a:ln w="12700" cap="flat">
              <a:noFill/>
              <a:miter lim="400000"/>
            </a:ln>
          </a:bottom>
          <a:insideH>
            <a:ln w="12700" cap="flat">
              <a:solidFill>
                <a:srgbClr val="C9C3BA"/>
              </a:solidFill>
              <a:prstDash val="solid"/>
              <a:miter lim="400000"/>
            </a:ln>
          </a:insideH>
          <a:insideV>
            <a:ln w="12700" cap="flat">
              <a:noFill/>
              <a:miter lim="400000"/>
            </a:ln>
          </a:insideV>
        </a:tcBdr>
        <a:fill>
          <a:noFill/>
        </a:fill>
      </a:tcStyle>
    </a:lastRow>
    <a:firstRow>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C9C3BA"/>
              </a:solidFill>
              <a:prstDash val="solid"/>
              <a:miter lim="400000"/>
            </a:ln>
          </a:insideH>
          <a:insideV>
            <a:ln w="12700" cap="flat">
              <a:noFill/>
              <a:miter lim="400000"/>
            </a:ln>
          </a:insideV>
        </a:tcBdr>
        <a:fill>
          <a:solidFill>
            <a:schemeClr val="accent3">
              <a:hueOff val="708446"/>
              <a:satOff val="-4821"/>
              <a:lumOff val="-14251"/>
            </a:schemeClr>
          </a:solidFill>
        </a:fill>
      </a:tcStyle>
    </a:firstRow>
  </a:tblStyle>
  <a:tblStyle styleId="{CF821DB8-F4EB-4A41-A1BA-3FCAFE7338EE}" styleName="">
    <a:tblBg/>
    <a:wholeTbl>
      <a:tcTxStyle b="off" i="off">
        <a:font>
          <a:latin typeface="Palatino"/>
          <a:ea typeface="Palatino"/>
          <a:cs typeface="Palatino"/>
        </a:font>
        <a:srgbClr val="414141"/>
      </a:tcTxStyle>
      <a:tcStyle>
        <a:tcBdr>
          <a:left>
            <a:ln w="12700" cap="flat">
              <a:solidFill>
                <a:schemeClr val="accent1">
                  <a:hueOff val="-113918"/>
                  <a:satOff val="19024"/>
                  <a:lumOff val="19749"/>
                </a:schemeClr>
              </a:solidFill>
              <a:prstDash val="solid"/>
              <a:miter lim="400000"/>
            </a:ln>
          </a:left>
          <a:right>
            <a:ln w="12700" cap="flat">
              <a:solidFill>
                <a:schemeClr val="accent1">
                  <a:hueOff val="-113918"/>
                  <a:satOff val="19024"/>
                  <a:lumOff val="19749"/>
                </a:schemeClr>
              </a:solidFill>
              <a:prstDash val="solid"/>
              <a:miter lim="400000"/>
            </a:ln>
          </a:right>
          <a:top>
            <a:ln w="12700" cap="flat">
              <a:solidFill>
                <a:schemeClr val="accent1">
                  <a:hueOff val="-113918"/>
                  <a:satOff val="19024"/>
                  <a:lumOff val="19749"/>
                </a:schemeClr>
              </a:solidFill>
              <a:prstDash val="solid"/>
              <a:miter lim="400000"/>
            </a:ln>
          </a:top>
          <a:bottom>
            <a:ln w="12700" cap="flat">
              <a:solidFill>
                <a:schemeClr val="accent1">
                  <a:hueOff val="-113918"/>
                  <a:satOff val="19024"/>
                  <a:lumOff val="19749"/>
                </a:schemeClr>
              </a:solidFill>
              <a:prstDash val="solid"/>
              <a:miter lim="400000"/>
            </a:ln>
          </a:bottom>
          <a:insideH>
            <a:ln w="12700" cap="flat">
              <a:solidFill>
                <a:schemeClr val="accent1">
                  <a:hueOff val="-113918"/>
                  <a:satOff val="19024"/>
                  <a:lumOff val="19749"/>
                </a:schemeClr>
              </a:solidFill>
              <a:prstDash val="solid"/>
              <a:miter lim="400000"/>
            </a:ln>
          </a:insideH>
          <a:insideV>
            <a:ln w="12700" cap="flat">
              <a:solidFill>
                <a:schemeClr val="accent1">
                  <a:hueOff val="-113918"/>
                  <a:satOff val="19024"/>
                  <a:lumOff val="19749"/>
                </a:schemeClr>
              </a:solidFill>
              <a:prstDash val="solid"/>
              <a:miter lim="400000"/>
            </a:ln>
          </a:insideV>
        </a:tcBdr>
        <a:fill>
          <a:noFill/>
        </a:fill>
      </a:tcStyle>
    </a:wholeTbl>
    <a:band2H>
      <a:tcTxStyle b="def" i="def"/>
      <a:tcStyle>
        <a:tcBdr/>
        <a:fill>
          <a:solidFill>
            <a:schemeClr val="accent1">
              <a:hueOff val="-113918"/>
              <a:satOff val="19024"/>
              <a:lumOff val="19749"/>
              <a:alpha val="35000"/>
            </a:schemeClr>
          </a:solidFill>
        </a:fill>
      </a:tcStyle>
    </a:band2H>
    <a:firstCol>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38AAF"/>
          </a:solidFill>
        </a:fill>
      </a:tcStyle>
    </a:firstCol>
    <a:lastRow>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chemeClr val="accent1">
                  <a:hueOff val="-113918"/>
                  <a:satOff val="19024"/>
                  <a:lumOff val="19749"/>
                </a:schemeClr>
              </a:solidFill>
              <a:prstDash val="solid"/>
              <a:miter lim="400000"/>
            </a:ln>
          </a:insideH>
          <a:insideV>
            <a:ln w="12700" cap="flat">
              <a:noFill/>
              <a:miter lim="400000"/>
            </a:ln>
          </a:insideV>
        </a:tcBdr>
        <a:fill>
          <a:solidFill>
            <a:schemeClr val="accent1">
              <a:hueOff val="369196"/>
              <a:satOff val="13972"/>
              <a:lumOff val="-24493"/>
            </a:schemeClr>
          </a:solidFill>
        </a:fill>
      </a:tcStyle>
    </a:lastRow>
    <a:firstRow>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chemeClr val="accent1">
                  <a:hueOff val="-113918"/>
                  <a:satOff val="19024"/>
                  <a:lumOff val="19749"/>
                </a:schemeClr>
              </a:solidFill>
              <a:prstDash val="solid"/>
              <a:miter lim="400000"/>
            </a:ln>
          </a:insideH>
          <a:insideV>
            <a:ln w="12700" cap="flat">
              <a:noFill/>
              <a:miter lim="400000"/>
            </a:ln>
          </a:insideV>
        </a:tcBdr>
        <a:fill>
          <a:solidFill>
            <a:schemeClr val="accent1">
              <a:hueOff val="369194"/>
              <a:satOff val="6343"/>
              <a:lumOff val="-13963"/>
            </a:schemeClr>
          </a:solidFill>
        </a:fill>
      </a:tcStyle>
    </a:firstRow>
  </a:tblStyle>
  <a:tblStyle styleId="{33BA23B1-9221-436E-865A-0063620EA4FD}" styleName="">
    <a:tblBg/>
    <a:wholeTbl>
      <a:tcTxStyle b="off" i="off">
        <a:font>
          <a:latin typeface="Palatino"/>
          <a:ea typeface="Palatino"/>
          <a:cs typeface="Palatino"/>
        </a:font>
        <a:srgbClr val="414141"/>
      </a:tcTxStyle>
      <a:tcStyle>
        <a:tcBdr>
          <a:left>
            <a:ln w="12700" cap="flat">
              <a:solidFill>
                <a:srgbClr val="C9C3BA"/>
              </a:solidFill>
              <a:prstDash val="solid"/>
              <a:miter lim="400000"/>
            </a:ln>
          </a:left>
          <a:right>
            <a:ln w="12700" cap="flat">
              <a:solidFill>
                <a:srgbClr val="C9C3BA"/>
              </a:solidFill>
              <a:prstDash val="solid"/>
              <a:miter lim="400000"/>
            </a:ln>
          </a:right>
          <a:top>
            <a:ln w="12700" cap="flat">
              <a:solidFill>
                <a:srgbClr val="C9C3BA"/>
              </a:solidFill>
              <a:prstDash val="solid"/>
              <a:miter lim="400000"/>
            </a:ln>
          </a:top>
          <a:bottom>
            <a:ln w="12700" cap="flat">
              <a:solidFill>
                <a:srgbClr val="C9C3BA"/>
              </a:solidFill>
              <a:prstDash val="solid"/>
              <a:miter lim="400000"/>
            </a:ln>
          </a:bottom>
          <a:insideH>
            <a:ln w="12700" cap="flat">
              <a:solidFill>
                <a:srgbClr val="C9C3BA"/>
              </a:solidFill>
              <a:prstDash val="solid"/>
              <a:miter lim="400000"/>
            </a:ln>
          </a:insideH>
          <a:insideV>
            <a:ln w="12700" cap="flat">
              <a:solidFill>
                <a:srgbClr val="C9C3BA"/>
              </a:solidFill>
              <a:prstDash val="solid"/>
              <a:miter lim="400000"/>
            </a:ln>
          </a:insideV>
        </a:tcBdr>
        <a:fill>
          <a:noFill/>
        </a:fill>
      </a:tcStyle>
    </a:wholeTbl>
    <a:band2H>
      <a:tcTxStyle b="def" i="def"/>
      <a:tcStyle>
        <a:tcBdr/>
        <a:fill>
          <a:solidFill>
            <a:srgbClr val="C9C3BA">
              <a:alpha val="50000"/>
            </a:srgbClr>
          </a:solidFill>
        </a:fill>
      </a:tcStyle>
    </a:band2H>
    <a:firstCol>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6635F"/>
          </a:solidFill>
        </a:fill>
      </a:tcStyle>
    </a:firstCol>
    <a:lastRow>
      <a:tcTxStyle b="off" i="off">
        <a:font>
          <a:latin typeface="Palatino"/>
          <a:ea typeface="Palatino"/>
          <a:cs typeface="Palatino"/>
        </a:font>
        <a:srgbClr val="414141"/>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noFill/>
              <a:miter lim="400000"/>
            </a:ln>
          </a:bottom>
          <a:insideH>
            <a:ln w="12700" cap="flat">
              <a:solidFill>
                <a:srgbClr val="C9C3BA"/>
              </a:solidFill>
              <a:prstDash val="solid"/>
              <a:miter lim="400000"/>
            </a:ln>
          </a:insideH>
          <a:insideV>
            <a:ln w="12700" cap="flat">
              <a:noFill/>
              <a:miter lim="400000"/>
            </a:ln>
          </a:insideV>
        </a:tcBdr>
        <a:fill>
          <a:noFill/>
        </a:fill>
      </a:tcStyle>
    </a:lastRow>
    <a:firstRow>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C9C3BA"/>
              </a:solidFill>
              <a:prstDash val="solid"/>
              <a:miter lim="400000"/>
            </a:ln>
          </a:insideH>
          <a:insideV>
            <a:ln w="12700" cap="flat">
              <a:noFill/>
              <a:miter lim="400000"/>
            </a:ln>
          </a:insideV>
        </a:tcBdr>
        <a:fill>
          <a:solidFill>
            <a:srgbClr val="89847F"/>
          </a:solidFill>
        </a:fill>
      </a:tcStyle>
    </a:firstRow>
  </a:tblStyle>
  <a:tblStyle styleId="{2708684C-4D16-4618-839F-0558EEFCDFE6}" styleName="">
    <a:tblBg/>
    <a:wholeTbl>
      <a:tcTxStyle b="off" i="off">
        <a:font>
          <a:latin typeface="Palatino"/>
          <a:ea typeface="Palatino"/>
          <a:cs typeface="Palatino"/>
        </a:font>
        <a:srgbClr val="414141"/>
      </a:tcTxStyle>
      <a:tcStyle>
        <a:tcBdr>
          <a:left>
            <a:ln w="12700" cap="flat">
              <a:noFill/>
              <a:miter lim="400000"/>
            </a:ln>
          </a:left>
          <a:right>
            <a:ln w="12700" cap="flat">
              <a:noFill/>
              <a:miter lim="400000"/>
            </a:ln>
          </a:right>
          <a:top>
            <a:ln w="12700" cap="flat">
              <a:solidFill>
                <a:srgbClr val="89847F"/>
              </a:solidFill>
              <a:custDash>
                <a:ds d="200000" sp="200000"/>
              </a:custDash>
              <a:miter lim="400000"/>
            </a:ln>
          </a:top>
          <a:bottom>
            <a:ln w="12700" cap="flat">
              <a:solidFill>
                <a:srgbClr val="89847F"/>
              </a:solidFill>
              <a:custDash>
                <a:ds d="200000" sp="200000"/>
              </a:custDash>
              <a:miter lim="400000"/>
            </a:ln>
          </a:bottom>
          <a:insideH>
            <a:ln w="12700" cap="flat">
              <a:solidFill>
                <a:srgbClr val="89847F"/>
              </a:solidFill>
              <a:custDash>
                <a:ds d="200000" sp="200000"/>
              </a:custDash>
              <a:miter lim="400000"/>
            </a:ln>
          </a:insideH>
          <a:insideV>
            <a:ln w="12700" cap="flat">
              <a:noFill/>
              <a:miter lim="400000"/>
            </a:ln>
          </a:insideV>
        </a:tcBdr>
        <a:fill>
          <a:noFill/>
        </a:fill>
      </a:tcStyle>
    </a:wholeTbl>
    <a:band2H>
      <a:tcTxStyle b="def" i="def"/>
      <a:tcStyle>
        <a:tcBdr/>
        <a:fill>
          <a:solidFill>
            <a:srgbClr val="C9C3BA">
              <a:alpha val="35000"/>
            </a:srgbClr>
          </a:solidFill>
        </a:fill>
      </a:tcStyle>
    </a:band2H>
    <a:firstCol>
      <a:tcTxStyle b="off" i="off">
        <a:font>
          <a:latin typeface="Palatino"/>
          <a:ea typeface="Palatino"/>
          <a:cs typeface="Palatino"/>
        </a:font>
        <a:srgbClr val="414141"/>
      </a:tcTxStyle>
      <a:tcStyle>
        <a:tcBdr>
          <a:left>
            <a:ln w="12700" cap="flat">
              <a:noFill/>
              <a:miter lim="400000"/>
            </a:ln>
          </a:left>
          <a:right>
            <a:ln w="25400" cap="flat">
              <a:solidFill>
                <a:srgbClr val="000000"/>
              </a:solidFill>
              <a:prstDash val="solid"/>
              <a:miter lim="400000"/>
            </a:ln>
          </a:right>
          <a:top>
            <a:ln w="12700" cap="flat">
              <a:solidFill>
                <a:srgbClr val="89847F"/>
              </a:solidFill>
              <a:custDash>
                <a:ds d="200000" sp="200000"/>
              </a:custDash>
              <a:miter lim="400000"/>
            </a:ln>
          </a:top>
          <a:bottom>
            <a:ln w="12700" cap="flat">
              <a:solidFill>
                <a:srgbClr val="89847F"/>
              </a:solidFill>
              <a:custDash>
                <a:ds d="200000" sp="200000"/>
              </a:custDash>
              <a:miter lim="400000"/>
            </a:ln>
          </a:bottom>
          <a:insideH>
            <a:ln w="12700" cap="flat">
              <a:solidFill>
                <a:srgbClr val="89847F"/>
              </a:solidFill>
              <a:custDash>
                <a:ds d="200000" sp="200000"/>
              </a:custDash>
              <a:miter lim="400000"/>
            </a:ln>
          </a:insideH>
          <a:insideV>
            <a:ln w="12700" cap="flat">
              <a:noFill/>
              <a:miter lim="400000"/>
            </a:ln>
          </a:insideV>
        </a:tcBdr>
        <a:fill>
          <a:noFill/>
        </a:fill>
      </a:tcStyle>
    </a:firstCol>
    <a:lastRow>
      <a:tcTxStyle b="off" i="off">
        <a:font>
          <a:latin typeface="Palatino"/>
          <a:ea typeface="Palatino"/>
          <a:cs typeface="Palatino"/>
        </a:font>
        <a:srgbClr val="414141"/>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noFill/>
              <a:miter lim="400000"/>
            </a:ln>
          </a:bottom>
          <a:insideH>
            <a:ln w="12700" cap="flat">
              <a:solidFill>
                <a:srgbClr val="89847F"/>
              </a:solidFill>
              <a:prstDash val="solid"/>
              <a:miter lim="400000"/>
            </a:ln>
          </a:insideH>
          <a:insideV>
            <a:ln w="12700" cap="flat">
              <a:noFill/>
              <a:miter lim="400000"/>
            </a:ln>
          </a:insideV>
        </a:tcBdr>
        <a:fill>
          <a:noFill/>
        </a:fill>
      </a:tcStyle>
    </a:lastRow>
    <a:firstRow>
      <a:tcTxStyle b="off" i="off">
        <a:font>
          <a:latin typeface="Palatino"/>
          <a:ea typeface="Palatino"/>
          <a:cs typeface="Palatino"/>
        </a:font>
        <a:srgbClr val="414141"/>
      </a:tcTxStyle>
      <a:tcStyle>
        <a:tcBdr>
          <a:left>
            <a:ln w="12700" cap="flat">
              <a:noFill/>
              <a:miter lim="400000"/>
            </a:ln>
          </a:left>
          <a:right>
            <a:ln w="12700" cap="flat">
              <a:noFill/>
              <a:miter lim="400000"/>
            </a:ln>
          </a:right>
          <a:top>
            <a:ln w="12700" cap="flat">
              <a:noFill/>
              <a:miter lim="400000"/>
            </a:ln>
          </a:top>
          <a:bottom>
            <a:ln w="25400" cap="flat">
              <a:solidFill>
                <a:srgbClr val="000000"/>
              </a:solidFill>
              <a:prstDash val="solid"/>
              <a:miter lim="400000"/>
            </a:ln>
          </a:bottom>
          <a:insideH>
            <a:ln w="12700" cap="flat">
              <a:solidFill>
                <a:srgbClr val="89847F"/>
              </a:solidFill>
              <a:prstDash val="solid"/>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30" name="Shape 130"/>
          <p:cNvSpPr/>
          <p:nvPr>
            <p:ph type="sldImg"/>
          </p:nvPr>
        </p:nvSpPr>
        <p:spPr>
          <a:xfrm>
            <a:off x="1143000" y="685800"/>
            <a:ext cx="4572000" cy="3429000"/>
          </a:xfrm>
          <a:prstGeom prst="rect">
            <a:avLst/>
          </a:prstGeom>
        </p:spPr>
        <p:txBody>
          <a:bodyPr/>
          <a:lstStyle/>
          <a:p>
            <a:pPr/>
          </a:p>
        </p:txBody>
      </p:sp>
      <p:sp>
        <p:nvSpPr>
          <p:cNvPr id="131" name="Shape 13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amp; Subtitle">
    <p:spTree>
      <p:nvGrpSpPr>
        <p:cNvPr id="1" name=""/>
        <p:cNvGrpSpPr/>
        <p:nvPr/>
      </p:nvGrpSpPr>
      <p:grpSpPr>
        <a:xfrm>
          <a:off x="0" y="0"/>
          <a:ext cx="0" cy="0"/>
          <a:chOff x="0" y="0"/>
          <a:chExt cx="0" cy="0"/>
        </a:xfrm>
      </p:grpSpPr>
      <p:sp>
        <p:nvSpPr>
          <p:cNvPr id="13" name="Line"/>
          <p:cNvSpPr/>
          <p:nvPr/>
        </p:nvSpPr>
        <p:spPr>
          <a:xfrm>
            <a:off x="508000" y="6591300"/>
            <a:ext cx="11999453" cy="0"/>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14" name="Line"/>
          <p:cNvSpPr/>
          <p:nvPr/>
        </p:nvSpPr>
        <p:spPr>
          <a:xfrm>
            <a:off x="508000" y="4089400"/>
            <a:ext cx="12000019" cy="0"/>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15" name="Line"/>
          <p:cNvSpPr/>
          <p:nvPr/>
        </p:nvSpPr>
        <p:spPr>
          <a:xfrm flipV="1">
            <a:off x="7994302" y="4526255"/>
            <a:ext cx="1" cy="1642759"/>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16" name="Lorem Ipsum Dolor"/>
          <p:cNvSpPr txBox="1"/>
          <p:nvPr>
            <p:ph type="body" sz="quarter" idx="13"/>
          </p:nvPr>
        </p:nvSpPr>
        <p:spPr>
          <a:xfrm>
            <a:off x="508000" y="3441700"/>
            <a:ext cx="7200900" cy="635000"/>
          </a:xfrm>
          <a:prstGeom prst="rect">
            <a:avLst/>
          </a:prstGeom>
        </p:spPr>
        <p:txBody>
          <a:bodyPr>
            <a:spAutoFit/>
          </a:bodyPr>
          <a:lstStyle>
            <a:lvl1pPr marL="0" indent="0" algn="l">
              <a:lnSpc>
                <a:spcPct val="110000"/>
              </a:lnSpc>
              <a:spcBef>
                <a:spcPts val="0"/>
              </a:spcBef>
              <a:buClrTx/>
              <a:buSzTx/>
              <a:buFontTx/>
              <a:buNone/>
              <a:defRPr i="1" sz="3200"/>
            </a:lvl1pPr>
          </a:lstStyle>
          <a:p>
            <a:pPr/>
            <a:r>
              <a:t>Lorem Ipsum Dolor</a:t>
            </a:r>
          </a:p>
        </p:txBody>
      </p:sp>
      <p:sp>
        <p:nvSpPr>
          <p:cNvPr id="17" name="Title Text"/>
          <p:cNvSpPr txBox="1"/>
          <p:nvPr>
            <p:ph type="title"/>
          </p:nvPr>
        </p:nvSpPr>
        <p:spPr>
          <a:xfrm>
            <a:off x="508000" y="4140200"/>
            <a:ext cx="7200900" cy="2413000"/>
          </a:xfrm>
          <a:prstGeom prst="rect">
            <a:avLst/>
          </a:prstGeom>
        </p:spPr>
        <p:txBody>
          <a:bodyPr/>
          <a:lstStyle>
            <a:lvl1pPr algn="l">
              <a:defRPr sz="5500"/>
            </a:lvl1pPr>
          </a:lstStyle>
          <a:p>
            <a:pPr/>
            <a:r>
              <a:t>Title Text</a:t>
            </a:r>
          </a:p>
        </p:txBody>
      </p:sp>
      <p:sp>
        <p:nvSpPr>
          <p:cNvPr id="18" name="Body Level One…"/>
          <p:cNvSpPr txBox="1"/>
          <p:nvPr>
            <p:ph type="body" sz="quarter" idx="1"/>
          </p:nvPr>
        </p:nvSpPr>
        <p:spPr>
          <a:xfrm>
            <a:off x="8280400" y="4140200"/>
            <a:ext cx="4241800" cy="2413000"/>
          </a:xfrm>
          <a:prstGeom prst="rect">
            <a:avLst/>
          </a:prstGeom>
        </p:spPr>
        <p:txBody>
          <a:bodyPr/>
          <a:lstStyle>
            <a:lvl1pPr marL="0" indent="0" algn="l">
              <a:spcBef>
                <a:spcPts val="0"/>
              </a:spcBef>
              <a:buClrTx/>
              <a:buSzTx/>
              <a:buFontTx/>
              <a:buNone/>
            </a:lvl1pPr>
            <a:lvl2pPr marL="0" indent="0" algn="l">
              <a:spcBef>
                <a:spcPts val="0"/>
              </a:spcBef>
              <a:buClrTx/>
              <a:buSzTx/>
              <a:buFontTx/>
              <a:buNone/>
            </a:lvl2pPr>
            <a:lvl3pPr marL="0" indent="0" algn="l">
              <a:spcBef>
                <a:spcPts val="0"/>
              </a:spcBef>
              <a:buClrTx/>
              <a:buSzTx/>
              <a:buFontTx/>
              <a:buNone/>
            </a:lvl3pPr>
            <a:lvl4pPr marL="0" indent="0" algn="l">
              <a:spcBef>
                <a:spcPts val="0"/>
              </a:spcBef>
              <a:buClrTx/>
              <a:buSzTx/>
              <a:buFontTx/>
              <a:buNone/>
            </a:lvl4pPr>
            <a:lvl5pPr marL="0" indent="0" algn="l">
              <a:spcBef>
                <a:spcPts val="0"/>
              </a:spcBef>
              <a:buClrTx/>
              <a:buSzTx/>
              <a:buFontTx/>
              <a:buNone/>
            </a:lvl5pPr>
          </a:lstStyle>
          <a:p>
            <a:pPr/>
            <a:r>
              <a:t>Body Level One</a:t>
            </a:r>
          </a:p>
          <a:p>
            <a:pPr lvl="1"/>
            <a:r>
              <a:t>Body Level Two</a:t>
            </a:r>
          </a:p>
          <a:p>
            <a:pPr lvl="2"/>
            <a:r>
              <a:t>Body Level Three</a:t>
            </a:r>
          </a:p>
          <a:p>
            <a:pPr lvl="3"/>
            <a:r>
              <a:t>Body Level Four</a:t>
            </a:r>
          </a:p>
          <a:p>
            <a:pPr lvl="4"/>
            <a:r>
              <a:t>Body Level Five</a:t>
            </a:r>
          </a:p>
        </p:txBody>
      </p:sp>
      <p:sp>
        <p:nvSpPr>
          <p:cNvPr id="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p:spTree>
      <p:nvGrpSpPr>
        <p:cNvPr id="1" name=""/>
        <p:cNvGrpSpPr/>
        <p:nvPr/>
      </p:nvGrpSpPr>
      <p:grpSpPr>
        <a:xfrm>
          <a:off x="0" y="0"/>
          <a:ext cx="0" cy="0"/>
          <a:chOff x="0" y="0"/>
          <a:chExt cx="0" cy="0"/>
        </a:xfrm>
      </p:grpSpPr>
      <p:sp>
        <p:nvSpPr>
          <p:cNvPr id="107" name="–Johnny Appleseed"/>
          <p:cNvSpPr txBox="1"/>
          <p:nvPr>
            <p:ph type="body" sz="quarter" idx="13"/>
          </p:nvPr>
        </p:nvSpPr>
        <p:spPr>
          <a:xfrm>
            <a:off x="533400" y="5969000"/>
            <a:ext cx="11938000" cy="609600"/>
          </a:xfrm>
          <a:prstGeom prst="rect">
            <a:avLst/>
          </a:prstGeom>
        </p:spPr>
        <p:txBody>
          <a:bodyPr anchor="t">
            <a:spAutoFit/>
          </a:bodyPr>
          <a:lstStyle>
            <a:lvl1pPr marL="0" indent="0" algn="ctr">
              <a:spcBef>
                <a:spcPts val="1200"/>
              </a:spcBef>
              <a:buClrTx/>
              <a:buSzTx/>
              <a:buFontTx/>
              <a:buNone/>
              <a:defRPr i="1" sz="3000"/>
            </a:lvl1pPr>
          </a:lstStyle>
          <a:p>
            <a:pPr/>
            <a:r>
              <a:t>–Johnny Appleseed</a:t>
            </a:r>
          </a:p>
        </p:txBody>
      </p:sp>
      <p:sp>
        <p:nvSpPr>
          <p:cNvPr id="108" name="“Type a quote here.”"/>
          <p:cNvSpPr txBox="1"/>
          <p:nvPr>
            <p:ph type="body" sz="quarter" idx="14"/>
          </p:nvPr>
        </p:nvSpPr>
        <p:spPr>
          <a:xfrm>
            <a:off x="1270000" y="4254500"/>
            <a:ext cx="10464800" cy="711200"/>
          </a:xfrm>
          <a:prstGeom prst="rect">
            <a:avLst/>
          </a:prstGeom>
        </p:spPr>
        <p:txBody>
          <a:bodyPr>
            <a:spAutoFit/>
          </a:bodyPr>
          <a:lstStyle>
            <a:lvl1pPr marL="0" indent="0" algn="ctr">
              <a:spcBef>
                <a:spcPts val="0"/>
              </a:spcBef>
              <a:buClrTx/>
              <a:buSzTx/>
              <a:buFontTx/>
              <a:buNone/>
              <a:defRPr sz="3600"/>
            </a:lvl1pPr>
          </a:lstStyle>
          <a:p>
            <a:pPr/>
            <a:r>
              <a:t>“Type a quote here.” </a:t>
            </a:r>
          </a:p>
        </p:txBody>
      </p:sp>
      <p:sp>
        <p:nvSpPr>
          <p:cNvPr id="10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p:spTree>
      <p:nvGrpSpPr>
        <p:cNvPr id="1" name=""/>
        <p:cNvGrpSpPr/>
        <p:nvPr/>
      </p:nvGrpSpPr>
      <p:grpSpPr>
        <a:xfrm>
          <a:off x="0" y="0"/>
          <a:ext cx="0" cy="0"/>
          <a:chOff x="0" y="0"/>
          <a:chExt cx="0" cy="0"/>
        </a:xfrm>
      </p:grpSpPr>
      <p:sp>
        <p:nvSpPr>
          <p:cNvPr id="116"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1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Horizontal">
    <p:spTree>
      <p:nvGrpSpPr>
        <p:cNvPr id="1" name=""/>
        <p:cNvGrpSpPr/>
        <p:nvPr/>
      </p:nvGrpSpPr>
      <p:grpSpPr>
        <a:xfrm>
          <a:off x="0" y="0"/>
          <a:ext cx="0" cy="0"/>
          <a:chOff x="0" y="0"/>
          <a:chExt cx="0" cy="0"/>
        </a:xfrm>
      </p:grpSpPr>
      <p:sp>
        <p:nvSpPr>
          <p:cNvPr id="26" name="Line"/>
          <p:cNvSpPr/>
          <p:nvPr/>
        </p:nvSpPr>
        <p:spPr>
          <a:xfrm flipV="1">
            <a:off x="7994302" y="7053555"/>
            <a:ext cx="1" cy="1642759"/>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27" name="Line"/>
          <p:cNvSpPr/>
          <p:nvPr/>
        </p:nvSpPr>
        <p:spPr>
          <a:xfrm>
            <a:off x="508000" y="9131300"/>
            <a:ext cx="11999453" cy="0"/>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28" name="Line"/>
          <p:cNvSpPr/>
          <p:nvPr/>
        </p:nvSpPr>
        <p:spPr>
          <a:xfrm>
            <a:off x="508000" y="6629400"/>
            <a:ext cx="12000019" cy="0"/>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29" name="Line"/>
          <p:cNvSpPr/>
          <p:nvPr/>
        </p:nvSpPr>
        <p:spPr>
          <a:xfrm flipV="1">
            <a:off x="7994302" y="7053555"/>
            <a:ext cx="1" cy="1642759"/>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30" name="Lorem Ipsum Dolor"/>
          <p:cNvSpPr txBox="1"/>
          <p:nvPr>
            <p:ph type="body" sz="quarter" idx="13"/>
          </p:nvPr>
        </p:nvSpPr>
        <p:spPr>
          <a:xfrm>
            <a:off x="508000" y="6032500"/>
            <a:ext cx="7200900" cy="635000"/>
          </a:xfrm>
          <a:prstGeom prst="rect">
            <a:avLst/>
          </a:prstGeom>
        </p:spPr>
        <p:txBody>
          <a:bodyPr>
            <a:spAutoFit/>
          </a:bodyPr>
          <a:lstStyle>
            <a:lvl1pPr marL="0" indent="0" algn="l">
              <a:lnSpc>
                <a:spcPct val="110000"/>
              </a:lnSpc>
              <a:spcBef>
                <a:spcPts val="0"/>
              </a:spcBef>
              <a:buClrTx/>
              <a:buSzTx/>
              <a:buFontTx/>
              <a:buNone/>
              <a:defRPr i="1" sz="3200"/>
            </a:lvl1pPr>
          </a:lstStyle>
          <a:p>
            <a:pPr/>
            <a:r>
              <a:t>Lorem Ipsum Dolor</a:t>
            </a:r>
          </a:p>
        </p:txBody>
      </p:sp>
      <p:sp>
        <p:nvSpPr>
          <p:cNvPr id="31" name="Image"/>
          <p:cNvSpPr/>
          <p:nvPr>
            <p:ph type="pic" idx="14"/>
          </p:nvPr>
        </p:nvSpPr>
        <p:spPr>
          <a:xfrm>
            <a:off x="596900" y="633461"/>
            <a:ext cx="11811000" cy="5207001"/>
          </a:xfrm>
          <a:prstGeom prst="rect">
            <a:avLst/>
          </a:prstGeom>
          <a:ln w="9525">
            <a:round/>
          </a:ln>
        </p:spPr>
        <p:txBody>
          <a:bodyPr lIns="91439" tIns="45719" rIns="91439" bIns="45719" anchor="t">
            <a:noAutofit/>
          </a:bodyPr>
          <a:lstStyle/>
          <a:p>
            <a:pPr/>
          </a:p>
        </p:txBody>
      </p:sp>
      <p:sp>
        <p:nvSpPr>
          <p:cNvPr id="32" name="Title Text"/>
          <p:cNvSpPr txBox="1"/>
          <p:nvPr>
            <p:ph type="title"/>
          </p:nvPr>
        </p:nvSpPr>
        <p:spPr>
          <a:xfrm>
            <a:off x="508000" y="6680200"/>
            <a:ext cx="7200900" cy="2413000"/>
          </a:xfrm>
          <a:prstGeom prst="rect">
            <a:avLst/>
          </a:prstGeom>
        </p:spPr>
        <p:txBody>
          <a:bodyPr/>
          <a:lstStyle>
            <a:lvl1pPr algn="l">
              <a:defRPr sz="5500"/>
            </a:lvl1pPr>
          </a:lstStyle>
          <a:p>
            <a:pPr/>
            <a:r>
              <a:t>Title Text</a:t>
            </a:r>
          </a:p>
        </p:txBody>
      </p:sp>
      <p:sp>
        <p:nvSpPr>
          <p:cNvPr id="33" name="Body Level One…"/>
          <p:cNvSpPr txBox="1"/>
          <p:nvPr>
            <p:ph type="body" sz="quarter" idx="1"/>
          </p:nvPr>
        </p:nvSpPr>
        <p:spPr>
          <a:xfrm>
            <a:off x="8280400" y="6680200"/>
            <a:ext cx="4241800" cy="2413000"/>
          </a:xfrm>
          <a:prstGeom prst="rect">
            <a:avLst/>
          </a:prstGeom>
        </p:spPr>
        <p:txBody>
          <a:bodyPr/>
          <a:lstStyle>
            <a:lvl1pPr marL="0" indent="0" algn="l">
              <a:spcBef>
                <a:spcPts val="0"/>
              </a:spcBef>
              <a:buClrTx/>
              <a:buSzTx/>
              <a:buFontTx/>
              <a:buNone/>
            </a:lvl1pPr>
            <a:lvl2pPr marL="0" indent="0" algn="l">
              <a:spcBef>
                <a:spcPts val="0"/>
              </a:spcBef>
              <a:buClrTx/>
              <a:buSzTx/>
              <a:buFontTx/>
              <a:buNone/>
            </a:lvl2pPr>
            <a:lvl3pPr marL="0" indent="0" algn="l">
              <a:spcBef>
                <a:spcPts val="0"/>
              </a:spcBef>
              <a:buClrTx/>
              <a:buSzTx/>
              <a:buFontTx/>
              <a:buNone/>
            </a:lvl3pPr>
            <a:lvl4pPr marL="0" indent="0" algn="l">
              <a:spcBef>
                <a:spcPts val="0"/>
              </a:spcBef>
              <a:buClrTx/>
              <a:buSzTx/>
              <a:buFontTx/>
              <a:buNone/>
            </a:lvl4pPr>
            <a:lvl5pPr marL="0" indent="0" algn="l">
              <a:spcBef>
                <a:spcPts val="0"/>
              </a:spcBef>
              <a:buClrTx/>
              <a:buSzTx/>
              <a:buFontTx/>
              <a:buNone/>
            </a:lvl5pPr>
          </a:lstStyle>
          <a:p>
            <a:pPr/>
            <a:r>
              <a:t>Body Level One</a:t>
            </a:r>
          </a:p>
          <a:p>
            <a:pPr lvl="1"/>
            <a:r>
              <a:t>Body Level Two</a:t>
            </a:r>
          </a:p>
          <a:p>
            <a:pPr lvl="2"/>
            <a:r>
              <a:t>Body Level Three</a:t>
            </a:r>
          </a:p>
          <a:p>
            <a:pPr lvl="3"/>
            <a:r>
              <a:t>Body Level Four</a:t>
            </a:r>
          </a:p>
          <a:p>
            <a:pPr lvl="4"/>
            <a:r>
              <a:t>Body Level Five</a:t>
            </a:r>
          </a:p>
        </p:txBody>
      </p:sp>
      <p:sp>
        <p:nvSpPr>
          <p:cNvPr id="3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Center">
    <p:spTree>
      <p:nvGrpSpPr>
        <p:cNvPr id="1" name=""/>
        <p:cNvGrpSpPr/>
        <p:nvPr/>
      </p:nvGrpSpPr>
      <p:grpSpPr>
        <a:xfrm>
          <a:off x="0" y="0"/>
          <a:ext cx="0" cy="0"/>
          <a:chOff x="0" y="0"/>
          <a:chExt cx="0" cy="0"/>
        </a:xfrm>
      </p:grpSpPr>
      <p:sp>
        <p:nvSpPr>
          <p:cNvPr id="41" name="Title Text"/>
          <p:cNvSpPr txBox="1"/>
          <p:nvPr>
            <p:ph type="title"/>
          </p:nvPr>
        </p:nvSpPr>
        <p:spPr>
          <a:xfrm>
            <a:off x="508000" y="3670300"/>
            <a:ext cx="11988800" cy="2413000"/>
          </a:xfrm>
          <a:prstGeom prst="rect">
            <a:avLst/>
          </a:prstGeom>
        </p:spPr>
        <p:txBody>
          <a:bodyPr/>
          <a:lstStyle/>
          <a:p>
            <a:pPr/>
            <a:r>
              <a:t>Title Text</a:t>
            </a:r>
          </a:p>
        </p:txBody>
      </p:sp>
      <p:sp>
        <p:nvSpPr>
          <p:cNvPr id="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Vertical">
    <p:spTree>
      <p:nvGrpSpPr>
        <p:cNvPr id="1" name=""/>
        <p:cNvGrpSpPr/>
        <p:nvPr/>
      </p:nvGrpSpPr>
      <p:grpSpPr>
        <a:xfrm>
          <a:off x="0" y="0"/>
          <a:ext cx="0" cy="0"/>
          <a:chOff x="0" y="0"/>
          <a:chExt cx="0" cy="0"/>
        </a:xfrm>
      </p:grpSpPr>
      <p:sp>
        <p:nvSpPr>
          <p:cNvPr id="49" name="Line"/>
          <p:cNvSpPr/>
          <p:nvPr/>
        </p:nvSpPr>
        <p:spPr>
          <a:xfrm>
            <a:off x="508000" y="4876800"/>
            <a:ext cx="5676374" cy="0"/>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50" name="Line"/>
          <p:cNvSpPr/>
          <p:nvPr/>
        </p:nvSpPr>
        <p:spPr>
          <a:xfrm>
            <a:off x="508000" y="2768600"/>
            <a:ext cx="5676316" cy="0"/>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51" name="Lorem Ipsum Dolor"/>
          <p:cNvSpPr txBox="1"/>
          <p:nvPr>
            <p:ph type="body" sz="quarter" idx="13"/>
          </p:nvPr>
        </p:nvSpPr>
        <p:spPr>
          <a:xfrm>
            <a:off x="508000" y="2044700"/>
            <a:ext cx="5676900" cy="635000"/>
          </a:xfrm>
          <a:prstGeom prst="rect">
            <a:avLst/>
          </a:prstGeom>
        </p:spPr>
        <p:txBody>
          <a:bodyPr anchor="b">
            <a:spAutoFit/>
          </a:bodyPr>
          <a:lstStyle>
            <a:lvl1pPr marL="0" indent="0" algn="l">
              <a:lnSpc>
                <a:spcPct val="110000"/>
              </a:lnSpc>
              <a:spcBef>
                <a:spcPts val="0"/>
              </a:spcBef>
              <a:buClrTx/>
              <a:buSzTx/>
              <a:buFontTx/>
              <a:buNone/>
              <a:defRPr i="1" sz="3200"/>
            </a:lvl1pPr>
          </a:lstStyle>
          <a:p>
            <a:pPr/>
            <a:r>
              <a:t>Lorem Ipsum Dolor</a:t>
            </a:r>
          </a:p>
        </p:txBody>
      </p:sp>
      <p:sp>
        <p:nvSpPr>
          <p:cNvPr id="52" name="Image"/>
          <p:cNvSpPr/>
          <p:nvPr>
            <p:ph type="pic" sz="half" idx="14"/>
          </p:nvPr>
        </p:nvSpPr>
        <p:spPr>
          <a:xfrm>
            <a:off x="6818219" y="647699"/>
            <a:ext cx="5588001" cy="8331201"/>
          </a:xfrm>
          <a:prstGeom prst="rect">
            <a:avLst/>
          </a:prstGeom>
          <a:ln w="9525">
            <a:round/>
          </a:ln>
        </p:spPr>
        <p:txBody>
          <a:bodyPr lIns="91439" tIns="45719" rIns="91439" bIns="45719" anchor="t">
            <a:noAutofit/>
          </a:bodyPr>
          <a:lstStyle/>
          <a:p>
            <a:pPr/>
          </a:p>
        </p:txBody>
      </p:sp>
      <p:sp>
        <p:nvSpPr>
          <p:cNvPr id="53" name="Title Text"/>
          <p:cNvSpPr txBox="1"/>
          <p:nvPr>
            <p:ph type="title"/>
          </p:nvPr>
        </p:nvSpPr>
        <p:spPr>
          <a:xfrm>
            <a:off x="508000" y="2806700"/>
            <a:ext cx="5676900" cy="2032000"/>
          </a:xfrm>
          <a:prstGeom prst="rect">
            <a:avLst/>
          </a:prstGeom>
        </p:spPr>
        <p:txBody>
          <a:bodyPr/>
          <a:lstStyle>
            <a:lvl1pPr algn="l">
              <a:defRPr sz="5600"/>
            </a:lvl1pPr>
          </a:lstStyle>
          <a:p>
            <a:pPr/>
            <a:r>
              <a:t>Title Text</a:t>
            </a:r>
          </a:p>
        </p:txBody>
      </p:sp>
      <p:sp>
        <p:nvSpPr>
          <p:cNvPr id="54" name="Body Level One…"/>
          <p:cNvSpPr txBox="1"/>
          <p:nvPr>
            <p:ph type="body" sz="quarter" idx="1"/>
          </p:nvPr>
        </p:nvSpPr>
        <p:spPr>
          <a:xfrm>
            <a:off x="508000" y="5029200"/>
            <a:ext cx="5676900" cy="4013200"/>
          </a:xfrm>
          <a:prstGeom prst="rect">
            <a:avLst/>
          </a:prstGeom>
        </p:spPr>
        <p:txBody>
          <a:bodyPr anchor="t"/>
          <a:lstStyle>
            <a:lvl1pPr marL="0" indent="0" algn="l">
              <a:spcBef>
                <a:spcPts val="0"/>
              </a:spcBef>
              <a:buClrTx/>
              <a:buSzTx/>
              <a:buFontTx/>
              <a:buNone/>
            </a:lvl1pPr>
            <a:lvl2pPr marL="0" indent="0" algn="l">
              <a:spcBef>
                <a:spcPts val="0"/>
              </a:spcBef>
              <a:buClrTx/>
              <a:buSzTx/>
              <a:buFontTx/>
              <a:buNone/>
            </a:lvl2pPr>
            <a:lvl3pPr marL="0" indent="0" algn="l">
              <a:spcBef>
                <a:spcPts val="0"/>
              </a:spcBef>
              <a:buClrTx/>
              <a:buSzTx/>
              <a:buFontTx/>
              <a:buNone/>
            </a:lvl3pPr>
            <a:lvl4pPr marL="0" indent="0" algn="l">
              <a:spcBef>
                <a:spcPts val="0"/>
              </a:spcBef>
              <a:buClrTx/>
              <a:buSzTx/>
              <a:buFontTx/>
              <a:buNone/>
            </a:lvl4pPr>
            <a:lvl5pPr marL="0" indent="0" algn="l">
              <a:spcBef>
                <a:spcPts val="0"/>
              </a:spcBef>
              <a:buClrTx/>
              <a:buSzTx/>
              <a:buFontTx/>
              <a:buNone/>
            </a:lvl5pPr>
          </a:lstStyle>
          <a:p>
            <a:pPr/>
            <a:r>
              <a:t>Body Level One</a:t>
            </a:r>
          </a:p>
          <a:p>
            <a:pPr lvl="1"/>
            <a:r>
              <a:t>Body Level Two</a:t>
            </a:r>
          </a:p>
          <a:p>
            <a:pPr lvl="2"/>
            <a:r>
              <a:t>Body Level Three</a:t>
            </a:r>
          </a:p>
          <a:p>
            <a:pPr lvl="3"/>
            <a:r>
              <a:t>Body Level Four</a:t>
            </a:r>
          </a:p>
          <a:p>
            <a:pPr lvl="4"/>
            <a:r>
              <a:t>Body Level Five</a:t>
            </a:r>
          </a:p>
        </p:txBody>
      </p:sp>
      <p:sp>
        <p:nvSpPr>
          <p:cNvPr id="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62" name="Title Text"/>
          <p:cNvSpPr txBox="1"/>
          <p:nvPr>
            <p:ph type="title"/>
          </p:nvPr>
        </p:nvSpPr>
        <p:spPr>
          <a:prstGeom prst="rect">
            <a:avLst/>
          </a:prstGeom>
        </p:spPr>
        <p:txBody>
          <a:bodyPr/>
          <a:lstStyle/>
          <a:p>
            <a:pPr/>
            <a:r>
              <a:t>Title Text</a:t>
            </a:r>
          </a:p>
        </p:txBody>
      </p:sp>
      <p:sp>
        <p:nvSpPr>
          <p:cNvPr id="6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70" name="Title Text"/>
          <p:cNvSpPr txBox="1"/>
          <p:nvPr>
            <p:ph type="title"/>
          </p:nvPr>
        </p:nvSpPr>
        <p:spPr>
          <a:prstGeom prst="rect">
            <a:avLst/>
          </a:prstGeom>
        </p:spPr>
        <p:txBody>
          <a:bodyPr/>
          <a:lstStyle/>
          <a:p>
            <a:pPr/>
            <a:r>
              <a:t>Title Text</a:t>
            </a:r>
          </a:p>
        </p:txBody>
      </p:sp>
      <p:sp>
        <p:nvSpPr>
          <p:cNvPr id="71" name="Body Level One…"/>
          <p:cNvSpPr txBox="1"/>
          <p:nvPr>
            <p:ph type="body" idx="1"/>
          </p:nvPr>
        </p:nvSpPr>
        <p:spPr>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79" name="Image"/>
          <p:cNvSpPr/>
          <p:nvPr>
            <p:ph type="pic" sz="half" idx="13"/>
          </p:nvPr>
        </p:nvSpPr>
        <p:spPr>
          <a:xfrm>
            <a:off x="6819900" y="2654300"/>
            <a:ext cx="5588000" cy="6350000"/>
          </a:xfrm>
          <a:prstGeom prst="rect">
            <a:avLst/>
          </a:prstGeom>
          <a:ln w="9525">
            <a:round/>
          </a:ln>
        </p:spPr>
        <p:txBody>
          <a:bodyPr lIns="91439" tIns="45719" rIns="91439" bIns="45719" anchor="t">
            <a:noAutofit/>
          </a:bodyPr>
          <a:lstStyle/>
          <a:p>
            <a:pPr/>
          </a:p>
        </p:txBody>
      </p:sp>
      <p:sp>
        <p:nvSpPr>
          <p:cNvPr id="80" name="Title Text"/>
          <p:cNvSpPr txBox="1"/>
          <p:nvPr>
            <p:ph type="title"/>
          </p:nvPr>
        </p:nvSpPr>
        <p:spPr>
          <a:prstGeom prst="rect">
            <a:avLst/>
          </a:prstGeom>
        </p:spPr>
        <p:txBody>
          <a:bodyPr/>
          <a:lstStyle/>
          <a:p>
            <a:pPr/>
            <a:r>
              <a:t>Title Text</a:t>
            </a:r>
          </a:p>
        </p:txBody>
      </p:sp>
      <p:sp>
        <p:nvSpPr>
          <p:cNvPr id="81" name="Body Level One…"/>
          <p:cNvSpPr txBox="1"/>
          <p:nvPr>
            <p:ph type="body" sz="half" idx="1"/>
          </p:nvPr>
        </p:nvSpPr>
        <p:spPr>
          <a:xfrm>
            <a:off x="508000" y="2730500"/>
            <a:ext cx="5816600" cy="6350000"/>
          </a:xfrm>
          <a:prstGeom prst="rect">
            <a:avLst/>
          </a:prstGeom>
        </p:spPr>
        <p:txBody>
          <a:bodyPr/>
          <a:lstStyle>
            <a:lvl1pPr marL="393700" indent="-393700" algn="l">
              <a:spcBef>
                <a:spcPts val="1800"/>
              </a:spcBef>
              <a:buSzPct val="65000"/>
              <a:defRPr sz="3000"/>
            </a:lvl1pPr>
            <a:lvl2pPr marL="787400" indent="-393700" algn="l">
              <a:spcBef>
                <a:spcPts val="1800"/>
              </a:spcBef>
              <a:buSzPct val="65000"/>
              <a:defRPr sz="3000"/>
            </a:lvl2pPr>
            <a:lvl3pPr marL="1181100" indent="-393700" algn="l">
              <a:spcBef>
                <a:spcPts val="1800"/>
              </a:spcBef>
              <a:buSzPct val="65000"/>
              <a:defRPr sz="3000"/>
            </a:lvl3pPr>
            <a:lvl4pPr marL="1574800" indent="-393700" algn="l">
              <a:spcBef>
                <a:spcPts val="1800"/>
              </a:spcBef>
              <a:buSzPct val="65000"/>
              <a:defRPr sz="3000"/>
            </a:lvl4pPr>
            <a:lvl5pPr marL="1968500" indent="-393700" algn="l">
              <a:spcBef>
                <a:spcPts val="1800"/>
              </a:spcBef>
              <a:buSzPct val="65000"/>
              <a:defRPr sz="3000"/>
            </a:lvl5pPr>
          </a:lstStyle>
          <a:p>
            <a:pPr/>
            <a:r>
              <a:t>Body Level One</a:t>
            </a:r>
          </a:p>
          <a:p>
            <a:pPr lvl="1"/>
            <a:r>
              <a:t>Body Level Two</a:t>
            </a:r>
          </a:p>
          <a:p>
            <a:pPr lvl="2"/>
            <a:r>
              <a:t>Body Level Three</a:t>
            </a:r>
          </a:p>
          <a:p>
            <a:pPr lvl="3"/>
            <a:r>
              <a:t>Body Level Four</a:t>
            </a:r>
          </a:p>
          <a:p>
            <a:pPr lvl="4"/>
            <a:r>
              <a:t>Body Level Five</a:t>
            </a:r>
          </a:p>
        </p:txBody>
      </p:sp>
      <p:sp>
        <p:nvSpPr>
          <p:cNvPr id="8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ullets">
    <p:spTree>
      <p:nvGrpSpPr>
        <p:cNvPr id="1" name=""/>
        <p:cNvGrpSpPr/>
        <p:nvPr/>
      </p:nvGrpSpPr>
      <p:grpSpPr>
        <a:xfrm>
          <a:off x="0" y="0"/>
          <a:ext cx="0" cy="0"/>
          <a:chOff x="0" y="0"/>
          <a:chExt cx="0" cy="0"/>
        </a:xfrm>
      </p:grpSpPr>
      <p:sp>
        <p:nvSpPr>
          <p:cNvPr id="89" name="Body Level One…"/>
          <p:cNvSpPr txBox="1"/>
          <p:nvPr>
            <p:ph type="body" idx="1"/>
          </p:nvPr>
        </p:nvSpPr>
        <p:spPr>
          <a:xfrm>
            <a:off x="508000" y="1270000"/>
            <a:ext cx="11988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3 Up">
    <p:spTree>
      <p:nvGrpSpPr>
        <p:cNvPr id="1" name=""/>
        <p:cNvGrpSpPr/>
        <p:nvPr/>
      </p:nvGrpSpPr>
      <p:grpSpPr>
        <a:xfrm>
          <a:off x="0" y="0"/>
          <a:ext cx="0" cy="0"/>
          <a:chOff x="0" y="0"/>
          <a:chExt cx="0" cy="0"/>
        </a:xfrm>
      </p:grpSpPr>
      <p:sp>
        <p:nvSpPr>
          <p:cNvPr id="97" name="Image"/>
          <p:cNvSpPr/>
          <p:nvPr>
            <p:ph type="pic" sz="quarter" idx="13"/>
          </p:nvPr>
        </p:nvSpPr>
        <p:spPr>
          <a:xfrm>
            <a:off x="6856319" y="4772799"/>
            <a:ext cx="5499101" cy="4229101"/>
          </a:xfrm>
          <a:prstGeom prst="rect">
            <a:avLst/>
          </a:prstGeom>
          <a:ln w="9525">
            <a:round/>
          </a:ln>
        </p:spPr>
        <p:txBody>
          <a:bodyPr lIns="91439" tIns="45719" rIns="91439" bIns="45719" anchor="t">
            <a:noAutofit/>
          </a:bodyPr>
          <a:lstStyle/>
          <a:p>
            <a:pPr/>
          </a:p>
        </p:txBody>
      </p:sp>
      <p:sp>
        <p:nvSpPr>
          <p:cNvPr id="98" name="Image"/>
          <p:cNvSpPr/>
          <p:nvPr>
            <p:ph type="pic" sz="quarter" idx="14"/>
          </p:nvPr>
        </p:nvSpPr>
        <p:spPr>
          <a:xfrm>
            <a:off x="6860562" y="609600"/>
            <a:ext cx="5499101" cy="3530600"/>
          </a:xfrm>
          <a:prstGeom prst="rect">
            <a:avLst/>
          </a:prstGeom>
          <a:ln w="9525">
            <a:round/>
          </a:ln>
        </p:spPr>
        <p:txBody>
          <a:bodyPr lIns="91439" tIns="45719" rIns="91439" bIns="45719" anchor="t">
            <a:noAutofit/>
          </a:bodyPr>
          <a:lstStyle/>
          <a:p>
            <a:pPr/>
          </a:p>
        </p:txBody>
      </p:sp>
      <p:sp>
        <p:nvSpPr>
          <p:cNvPr id="99" name="Image"/>
          <p:cNvSpPr/>
          <p:nvPr>
            <p:ph type="pic" sz="half" idx="15"/>
          </p:nvPr>
        </p:nvSpPr>
        <p:spPr>
          <a:xfrm>
            <a:off x="557119" y="609599"/>
            <a:ext cx="5588001" cy="8394701"/>
          </a:xfrm>
          <a:prstGeom prst="rect">
            <a:avLst/>
          </a:prstGeom>
          <a:ln w="9525">
            <a:round/>
          </a:ln>
        </p:spPr>
        <p:txBody>
          <a:bodyPr lIns="91439" tIns="45719" rIns="91439" bIns="45719" anchor="t">
            <a:noAutofit/>
          </a:bodyPr>
          <a:lstStyle/>
          <a:p>
            <a:pPr/>
          </a:p>
        </p:txBody>
      </p:sp>
      <p:sp>
        <p:nvSpPr>
          <p:cNvPr id="10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Line"/>
          <p:cNvSpPr/>
          <p:nvPr/>
        </p:nvSpPr>
        <p:spPr>
          <a:xfrm>
            <a:off x="508000" y="2171700"/>
            <a:ext cx="11997292" cy="0"/>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3" name="Line"/>
          <p:cNvSpPr/>
          <p:nvPr/>
        </p:nvSpPr>
        <p:spPr>
          <a:xfrm>
            <a:off x="508000" y="635000"/>
            <a:ext cx="11997292" cy="0"/>
          </a:xfrm>
          <a:prstGeom prst="line">
            <a:avLst/>
          </a:prstGeom>
          <a:ln w="12700">
            <a:solidFill>
              <a:srgbClr val="444444">
                <a:alpha val="30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4" name="Title Text"/>
          <p:cNvSpPr txBox="1"/>
          <p:nvPr>
            <p:ph type="title"/>
          </p:nvPr>
        </p:nvSpPr>
        <p:spPr>
          <a:xfrm>
            <a:off x="508000" y="800100"/>
            <a:ext cx="11988800" cy="1219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5" name="Body Level One…"/>
          <p:cNvSpPr txBox="1"/>
          <p:nvPr>
            <p:ph type="body" idx="1"/>
          </p:nvPr>
        </p:nvSpPr>
        <p:spPr>
          <a:xfrm>
            <a:off x="508000" y="2628900"/>
            <a:ext cx="11988800" cy="609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6" name="Slide Number"/>
          <p:cNvSpPr txBox="1"/>
          <p:nvPr>
            <p:ph type="sldNum" sz="quarter" idx="2"/>
          </p:nvPr>
        </p:nvSpPr>
        <p:spPr>
          <a:xfrm>
            <a:off x="6324599" y="9258300"/>
            <a:ext cx="342901" cy="406400"/>
          </a:xfrm>
          <a:prstGeom prst="rect">
            <a:avLst/>
          </a:prstGeom>
          <a:ln w="12700">
            <a:miter lim="400000"/>
          </a:ln>
        </p:spPr>
        <p:txBody>
          <a:bodyPr wrap="none" lIns="50800" tIns="50800" rIns="50800" bIns="50800">
            <a:spAutoFit/>
          </a:bodyPr>
          <a:lstStyle>
            <a:lvl1pPr>
              <a:defRPr sz="1800">
                <a:solidFill>
                  <a:srgbClr val="4C4946"/>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90000"/>
        </a:lnSpc>
        <a:spcBef>
          <a:spcPts val="1600"/>
        </a:spcBef>
        <a:spcAft>
          <a:spcPts val="0"/>
        </a:spcAft>
        <a:buClrTx/>
        <a:buSzTx/>
        <a:buFontTx/>
        <a:buNone/>
        <a:tabLst/>
        <a:defRPr b="0" baseline="0" cap="none" i="0" spc="0" strike="noStrike" sz="7000" u="none">
          <a:ln>
            <a:noFill/>
          </a:ln>
          <a:solidFill>
            <a:srgbClr val="D93E2B"/>
          </a:solidFill>
          <a:uFillTx/>
          <a:latin typeface="+mn-lt"/>
          <a:ea typeface="+mn-ea"/>
          <a:cs typeface="+mn-cs"/>
          <a:sym typeface="Bodoni SvtyTwo ITC TT-Book"/>
        </a:defRPr>
      </a:lvl1pPr>
      <a:lvl2pPr marL="0" marR="0" indent="0" algn="ctr" defTabSz="584200" rtl="0" latinLnBrk="0">
        <a:lnSpc>
          <a:spcPct val="90000"/>
        </a:lnSpc>
        <a:spcBef>
          <a:spcPts val="1600"/>
        </a:spcBef>
        <a:spcAft>
          <a:spcPts val="0"/>
        </a:spcAft>
        <a:buClrTx/>
        <a:buSzTx/>
        <a:buFontTx/>
        <a:buNone/>
        <a:tabLst/>
        <a:defRPr b="0" baseline="0" cap="none" i="0" spc="0" strike="noStrike" sz="7000" u="none">
          <a:ln>
            <a:noFill/>
          </a:ln>
          <a:solidFill>
            <a:srgbClr val="D93E2B"/>
          </a:solidFill>
          <a:uFillTx/>
          <a:latin typeface="+mn-lt"/>
          <a:ea typeface="+mn-ea"/>
          <a:cs typeface="+mn-cs"/>
          <a:sym typeface="Bodoni SvtyTwo ITC TT-Book"/>
        </a:defRPr>
      </a:lvl2pPr>
      <a:lvl3pPr marL="0" marR="0" indent="0" algn="ctr" defTabSz="584200" rtl="0" latinLnBrk="0">
        <a:lnSpc>
          <a:spcPct val="90000"/>
        </a:lnSpc>
        <a:spcBef>
          <a:spcPts val="1600"/>
        </a:spcBef>
        <a:spcAft>
          <a:spcPts val="0"/>
        </a:spcAft>
        <a:buClrTx/>
        <a:buSzTx/>
        <a:buFontTx/>
        <a:buNone/>
        <a:tabLst/>
        <a:defRPr b="0" baseline="0" cap="none" i="0" spc="0" strike="noStrike" sz="7000" u="none">
          <a:ln>
            <a:noFill/>
          </a:ln>
          <a:solidFill>
            <a:srgbClr val="D93E2B"/>
          </a:solidFill>
          <a:uFillTx/>
          <a:latin typeface="+mn-lt"/>
          <a:ea typeface="+mn-ea"/>
          <a:cs typeface="+mn-cs"/>
          <a:sym typeface="Bodoni SvtyTwo ITC TT-Book"/>
        </a:defRPr>
      </a:lvl3pPr>
      <a:lvl4pPr marL="0" marR="0" indent="0" algn="ctr" defTabSz="584200" rtl="0" latinLnBrk="0">
        <a:lnSpc>
          <a:spcPct val="90000"/>
        </a:lnSpc>
        <a:spcBef>
          <a:spcPts val="1600"/>
        </a:spcBef>
        <a:spcAft>
          <a:spcPts val="0"/>
        </a:spcAft>
        <a:buClrTx/>
        <a:buSzTx/>
        <a:buFontTx/>
        <a:buNone/>
        <a:tabLst/>
        <a:defRPr b="0" baseline="0" cap="none" i="0" spc="0" strike="noStrike" sz="7000" u="none">
          <a:ln>
            <a:noFill/>
          </a:ln>
          <a:solidFill>
            <a:srgbClr val="D93E2B"/>
          </a:solidFill>
          <a:uFillTx/>
          <a:latin typeface="+mn-lt"/>
          <a:ea typeface="+mn-ea"/>
          <a:cs typeface="+mn-cs"/>
          <a:sym typeface="Bodoni SvtyTwo ITC TT-Book"/>
        </a:defRPr>
      </a:lvl4pPr>
      <a:lvl5pPr marL="0" marR="0" indent="0" algn="ctr" defTabSz="584200" rtl="0" latinLnBrk="0">
        <a:lnSpc>
          <a:spcPct val="90000"/>
        </a:lnSpc>
        <a:spcBef>
          <a:spcPts val="1600"/>
        </a:spcBef>
        <a:spcAft>
          <a:spcPts val="0"/>
        </a:spcAft>
        <a:buClrTx/>
        <a:buSzTx/>
        <a:buFontTx/>
        <a:buNone/>
        <a:tabLst/>
        <a:defRPr b="0" baseline="0" cap="none" i="0" spc="0" strike="noStrike" sz="7000" u="none">
          <a:ln>
            <a:noFill/>
          </a:ln>
          <a:solidFill>
            <a:srgbClr val="D93E2B"/>
          </a:solidFill>
          <a:uFillTx/>
          <a:latin typeface="+mn-lt"/>
          <a:ea typeface="+mn-ea"/>
          <a:cs typeface="+mn-cs"/>
          <a:sym typeface="Bodoni SvtyTwo ITC TT-Book"/>
        </a:defRPr>
      </a:lvl5pPr>
      <a:lvl6pPr marL="0" marR="0" indent="0" algn="ctr" defTabSz="584200" rtl="0" latinLnBrk="0">
        <a:lnSpc>
          <a:spcPct val="90000"/>
        </a:lnSpc>
        <a:spcBef>
          <a:spcPts val="1600"/>
        </a:spcBef>
        <a:spcAft>
          <a:spcPts val="0"/>
        </a:spcAft>
        <a:buClrTx/>
        <a:buSzTx/>
        <a:buFontTx/>
        <a:buNone/>
        <a:tabLst/>
        <a:defRPr b="0" baseline="0" cap="none" i="0" spc="0" strike="noStrike" sz="7000" u="none">
          <a:ln>
            <a:noFill/>
          </a:ln>
          <a:solidFill>
            <a:srgbClr val="D93E2B"/>
          </a:solidFill>
          <a:uFillTx/>
          <a:latin typeface="+mn-lt"/>
          <a:ea typeface="+mn-ea"/>
          <a:cs typeface="+mn-cs"/>
          <a:sym typeface="Bodoni SvtyTwo ITC TT-Book"/>
        </a:defRPr>
      </a:lvl6pPr>
      <a:lvl7pPr marL="0" marR="0" indent="0" algn="ctr" defTabSz="584200" rtl="0" latinLnBrk="0">
        <a:lnSpc>
          <a:spcPct val="90000"/>
        </a:lnSpc>
        <a:spcBef>
          <a:spcPts val="1600"/>
        </a:spcBef>
        <a:spcAft>
          <a:spcPts val="0"/>
        </a:spcAft>
        <a:buClrTx/>
        <a:buSzTx/>
        <a:buFontTx/>
        <a:buNone/>
        <a:tabLst/>
        <a:defRPr b="0" baseline="0" cap="none" i="0" spc="0" strike="noStrike" sz="7000" u="none">
          <a:ln>
            <a:noFill/>
          </a:ln>
          <a:solidFill>
            <a:srgbClr val="D93E2B"/>
          </a:solidFill>
          <a:uFillTx/>
          <a:latin typeface="+mn-lt"/>
          <a:ea typeface="+mn-ea"/>
          <a:cs typeface="+mn-cs"/>
          <a:sym typeface="Bodoni SvtyTwo ITC TT-Book"/>
        </a:defRPr>
      </a:lvl7pPr>
      <a:lvl8pPr marL="0" marR="0" indent="0" algn="ctr" defTabSz="584200" rtl="0" latinLnBrk="0">
        <a:lnSpc>
          <a:spcPct val="90000"/>
        </a:lnSpc>
        <a:spcBef>
          <a:spcPts val="1600"/>
        </a:spcBef>
        <a:spcAft>
          <a:spcPts val="0"/>
        </a:spcAft>
        <a:buClrTx/>
        <a:buSzTx/>
        <a:buFontTx/>
        <a:buNone/>
        <a:tabLst/>
        <a:defRPr b="0" baseline="0" cap="none" i="0" spc="0" strike="noStrike" sz="7000" u="none">
          <a:ln>
            <a:noFill/>
          </a:ln>
          <a:solidFill>
            <a:srgbClr val="D93E2B"/>
          </a:solidFill>
          <a:uFillTx/>
          <a:latin typeface="+mn-lt"/>
          <a:ea typeface="+mn-ea"/>
          <a:cs typeface="+mn-cs"/>
          <a:sym typeface="Bodoni SvtyTwo ITC TT-Book"/>
        </a:defRPr>
      </a:lvl8pPr>
      <a:lvl9pPr marL="0" marR="0" indent="0" algn="ctr" defTabSz="584200" rtl="0" latinLnBrk="0">
        <a:lnSpc>
          <a:spcPct val="90000"/>
        </a:lnSpc>
        <a:spcBef>
          <a:spcPts val="1600"/>
        </a:spcBef>
        <a:spcAft>
          <a:spcPts val="0"/>
        </a:spcAft>
        <a:buClrTx/>
        <a:buSzTx/>
        <a:buFontTx/>
        <a:buNone/>
        <a:tabLst/>
        <a:defRPr b="0" baseline="0" cap="none" i="0" spc="0" strike="noStrike" sz="7000" u="none">
          <a:ln>
            <a:noFill/>
          </a:ln>
          <a:solidFill>
            <a:srgbClr val="D93E2B"/>
          </a:solidFill>
          <a:uFillTx/>
          <a:latin typeface="+mn-lt"/>
          <a:ea typeface="+mn-ea"/>
          <a:cs typeface="+mn-cs"/>
          <a:sym typeface="Bodoni SvtyTwo ITC TT-Book"/>
        </a:defRPr>
      </a:lvl9pPr>
    </p:titleStyle>
    <p:bodyStyle>
      <a:lvl1pPr marL="548216" marR="0" indent="-548216" algn="just" defTabSz="584200" rtl="0" latinLnBrk="0">
        <a:lnSpc>
          <a:spcPct val="100000"/>
        </a:lnSpc>
        <a:spcBef>
          <a:spcPts val="2400"/>
        </a:spcBef>
        <a:spcAft>
          <a:spcPts val="0"/>
        </a:spcAft>
        <a:buClr>
          <a:srgbClr val="929292"/>
        </a:buClr>
        <a:buSzPct val="60000"/>
        <a:buFont typeface="Zapf Dingbats"/>
        <a:buChar char="❖"/>
        <a:tabLst/>
        <a:defRPr b="0" baseline="0" cap="none" i="0" spc="0" strike="noStrike" sz="4200" u="none">
          <a:ln>
            <a:noFill/>
          </a:ln>
          <a:solidFill>
            <a:srgbClr val="414141"/>
          </a:solidFill>
          <a:uFillTx/>
          <a:latin typeface="Palatino"/>
          <a:ea typeface="Palatino"/>
          <a:cs typeface="Palatino"/>
          <a:sym typeface="Palatino"/>
        </a:defRPr>
      </a:lvl1pPr>
      <a:lvl2pPr marL="1018116" marR="0" indent="-548216" algn="just" defTabSz="584200" rtl="0" latinLnBrk="0">
        <a:lnSpc>
          <a:spcPct val="100000"/>
        </a:lnSpc>
        <a:spcBef>
          <a:spcPts val="2400"/>
        </a:spcBef>
        <a:spcAft>
          <a:spcPts val="0"/>
        </a:spcAft>
        <a:buClr>
          <a:srgbClr val="929292"/>
        </a:buClr>
        <a:buSzPct val="60000"/>
        <a:buFont typeface="Zapf Dingbats"/>
        <a:buChar char="❖"/>
        <a:tabLst/>
        <a:defRPr b="0" baseline="0" cap="none" i="0" spc="0" strike="noStrike" sz="4200" u="none">
          <a:ln>
            <a:noFill/>
          </a:ln>
          <a:solidFill>
            <a:srgbClr val="414141"/>
          </a:solidFill>
          <a:uFillTx/>
          <a:latin typeface="Palatino"/>
          <a:ea typeface="Palatino"/>
          <a:cs typeface="Palatino"/>
          <a:sym typeface="Palatino"/>
        </a:defRPr>
      </a:lvl2pPr>
      <a:lvl3pPr marL="1488016" marR="0" indent="-548216" algn="just" defTabSz="584200" rtl="0" latinLnBrk="0">
        <a:lnSpc>
          <a:spcPct val="100000"/>
        </a:lnSpc>
        <a:spcBef>
          <a:spcPts val="2400"/>
        </a:spcBef>
        <a:spcAft>
          <a:spcPts val="0"/>
        </a:spcAft>
        <a:buClr>
          <a:srgbClr val="929292"/>
        </a:buClr>
        <a:buSzPct val="60000"/>
        <a:buFont typeface="Zapf Dingbats"/>
        <a:buChar char="❖"/>
        <a:tabLst/>
        <a:defRPr b="0" baseline="0" cap="none" i="0" spc="0" strike="noStrike" sz="4200" u="none">
          <a:ln>
            <a:noFill/>
          </a:ln>
          <a:solidFill>
            <a:srgbClr val="414141"/>
          </a:solidFill>
          <a:uFillTx/>
          <a:latin typeface="Palatino"/>
          <a:ea typeface="Palatino"/>
          <a:cs typeface="Palatino"/>
          <a:sym typeface="Palatino"/>
        </a:defRPr>
      </a:lvl3pPr>
      <a:lvl4pPr marL="1957916" marR="0" indent="-548216" algn="just" defTabSz="584200" rtl="0" latinLnBrk="0">
        <a:lnSpc>
          <a:spcPct val="100000"/>
        </a:lnSpc>
        <a:spcBef>
          <a:spcPts val="2400"/>
        </a:spcBef>
        <a:spcAft>
          <a:spcPts val="0"/>
        </a:spcAft>
        <a:buClr>
          <a:srgbClr val="929292"/>
        </a:buClr>
        <a:buSzPct val="60000"/>
        <a:buFont typeface="Zapf Dingbats"/>
        <a:buChar char="❖"/>
        <a:tabLst/>
        <a:defRPr b="0" baseline="0" cap="none" i="0" spc="0" strike="noStrike" sz="4200" u="none">
          <a:ln>
            <a:noFill/>
          </a:ln>
          <a:solidFill>
            <a:srgbClr val="414141"/>
          </a:solidFill>
          <a:uFillTx/>
          <a:latin typeface="Palatino"/>
          <a:ea typeface="Palatino"/>
          <a:cs typeface="Palatino"/>
          <a:sym typeface="Palatino"/>
        </a:defRPr>
      </a:lvl4pPr>
      <a:lvl5pPr marL="2427816" marR="0" indent="-548216" algn="just" defTabSz="584200" rtl="0" latinLnBrk="0">
        <a:lnSpc>
          <a:spcPct val="100000"/>
        </a:lnSpc>
        <a:spcBef>
          <a:spcPts val="2400"/>
        </a:spcBef>
        <a:spcAft>
          <a:spcPts val="0"/>
        </a:spcAft>
        <a:buClr>
          <a:srgbClr val="929292"/>
        </a:buClr>
        <a:buSzPct val="60000"/>
        <a:buFont typeface="Zapf Dingbats"/>
        <a:buChar char="❖"/>
        <a:tabLst/>
        <a:defRPr b="0" baseline="0" cap="none" i="0" spc="0" strike="noStrike" sz="4200" u="none">
          <a:ln>
            <a:noFill/>
          </a:ln>
          <a:solidFill>
            <a:srgbClr val="414141"/>
          </a:solidFill>
          <a:uFillTx/>
          <a:latin typeface="Palatino"/>
          <a:ea typeface="Palatino"/>
          <a:cs typeface="Palatino"/>
          <a:sym typeface="Palatino"/>
        </a:defRPr>
      </a:lvl5pPr>
      <a:lvl6pPr marL="2897716" marR="0" indent="-548216" algn="just" defTabSz="584200" rtl="0" latinLnBrk="0">
        <a:lnSpc>
          <a:spcPct val="100000"/>
        </a:lnSpc>
        <a:spcBef>
          <a:spcPts val="2400"/>
        </a:spcBef>
        <a:spcAft>
          <a:spcPts val="0"/>
        </a:spcAft>
        <a:buClr>
          <a:srgbClr val="929292"/>
        </a:buClr>
        <a:buSzPct val="60000"/>
        <a:buFont typeface="Zapf Dingbats"/>
        <a:buChar char="❖"/>
        <a:tabLst/>
        <a:defRPr b="0" baseline="0" cap="none" i="0" spc="0" strike="noStrike" sz="4200" u="none">
          <a:ln>
            <a:noFill/>
          </a:ln>
          <a:solidFill>
            <a:srgbClr val="414141"/>
          </a:solidFill>
          <a:uFillTx/>
          <a:latin typeface="Palatino"/>
          <a:ea typeface="Palatino"/>
          <a:cs typeface="Palatino"/>
          <a:sym typeface="Palatino"/>
        </a:defRPr>
      </a:lvl6pPr>
      <a:lvl7pPr marL="3367616" marR="0" indent="-548216" algn="just" defTabSz="584200" rtl="0" latinLnBrk="0">
        <a:lnSpc>
          <a:spcPct val="100000"/>
        </a:lnSpc>
        <a:spcBef>
          <a:spcPts val="2400"/>
        </a:spcBef>
        <a:spcAft>
          <a:spcPts val="0"/>
        </a:spcAft>
        <a:buClr>
          <a:srgbClr val="929292"/>
        </a:buClr>
        <a:buSzPct val="60000"/>
        <a:buFont typeface="Zapf Dingbats"/>
        <a:buChar char="❖"/>
        <a:tabLst/>
        <a:defRPr b="0" baseline="0" cap="none" i="0" spc="0" strike="noStrike" sz="4200" u="none">
          <a:ln>
            <a:noFill/>
          </a:ln>
          <a:solidFill>
            <a:srgbClr val="414141"/>
          </a:solidFill>
          <a:uFillTx/>
          <a:latin typeface="Palatino"/>
          <a:ea typeface="Palatino"/>
          <a:cs typeface="Palatino"/>
          <a:sym typeface="Palatino"/>
        </a:defRPr>
      </a:lvl7pPr>
      <a:lvl8pPr marL="3837516" marR="0" indent="-548216" algn="just" defTabSz="584200" rtl="0" latinLnBrk="0">
        <a:lnSpc>
          <a:spcPct val="100000"/>
        </a:lnSpc>
        <a:spcBef>
          <a:spcPts val="2400"/>
        </a:spcBef>
        <a:spcAft>
          <a:spcPts val="0"/>
        </a:spcAft>
        <a:buClr>
          <a:srgbClr val="929292"/>
        </a:buClr>
        <a:buSzPct val="60000"/>
        <a:buFont typeface="Zapf Dingbats"/>
        <a:buChar char="❖"/>
        <a:tabLst/>
        <a:defRPr b="0" baseline="0" cap="none" i="0" spc="0" strike="noStrike" sz="4200" u="none">
          <a:ln>
            <a:noFill/>
          </a:ln>
          <a:solidFill>
            <a:srgbClr val="414141"/>
          </a:solidFill>
          <a:uFillTx/>
          <a:latin typeface="Palatino"/>
          <a:ea typeface="Palatino"/>
          <a:cs typeface="Palatino"/>
          <a:sym typeface="Palatino"/>
        </a:defRPr>
      </a:lvl8pPr>
      <a:lvl9pPr marL="4307416" marR="0" indent="-548216" algn="just" defTabSz="584200" rtl="0" latinLnBrk="0">
        <a:lnSpc>
          <a:spcPct val="100000"/>
        </a:lnSpc>
        <a:spcBef>
          <a:spcPts val="2400"/>
        </a:spcBef>
        <a:spcAft>
          <a:spcPts val="0"/>
        </a:spcAft>
        <a:buClr>
          <a:srgbClr val="929292"/>
        </a:buClr>
        <a:buSzPct val="60000"/>
        <a:buFont typeface="Zapf Dingbats"/>
        <a:buChar char="❖"/>
        <a:tabLst/>
        <a:defRPr b="0" baseline="0" cap="none" i="0" spc="0" strike="noStrike" sz="4200" u="none">
          <a:ln>
            <a:noFill/>
          </a:ln>
          <a:solidFill>
            <a:srgbClr val="414141"/>
          </a:solidFill>
          <a:uFillTx/>
          <a:latin typeface="Palatino"/>
          <a:ea typeface="Palatino"/>
          <a:cs typeface="Palatino"/>
          <a:sym typeface="Palatino"/>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latino"/>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latino"/>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latino"/>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latino"/>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latino"/>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latino"/>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latino"/>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latino"/>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latino"/>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Hope Community Bible Church - July 8, 2018"/>
          <p:cNvSpPr txBox="1"/>
          <p:nvPr>
            <p:ph type="body" idx="13"/>
          </p:nvPr>
        </p:nvSpPr>
        <p:spPr>
          <a:xfrm>
            <a:off x="508000" y="3441700"/>
            <a:ext cx="11999453" cy="635000"/>
          </a:xfrm>
          <a:prstGeom prst="rect">
            <a:avLst/>
          </a:prstGeom>
        </p:spPr>
        <p:txBody>
          <a:bodyPr/>
          <a:lstStyle/>
          <a:p>
            <a:pPr/>
            <a:r>
              <a:t>Hope Community Bible Church - July 8, 2018</a:t>
            </a:r>
          </a:p>
        </p:txBody>
      </p:sp>
      <p:sp>
        <p:nvSpPr>
          <p:cNvPr id="134" name="The Outworking of Faith"/>
          <p:cNvSpPr txBox="1"/>
          <p:nvPr>
            <p:ph type="ctrTitle"/>
          </p:nvPr>
        </p:nvSpPr>
        <p:spPr>
          <a:prstGeom prst="rect">
            <a:avLst/>
          </a:prstGeom>
        </p:spPr>
        <p:txBody>
          <a:bodyPr/>
          <a:lstStyle/>
          <a:p>
            <a:pPr/>
            <a:r>
              <a:t>The Outworking of Faith</a:t>
            </a:r>
          </a:p>
        </p:txBody>
      </p:sp>
      <p:sp>
        <p:nvSpPr>
          <p:cNvPr id="135" name="2 Peter 1:5–11"/>
          <p:cNvSpPr txBox="1"/>
          <p:nvPr>
            <p:ph type="subTitle" sz="quarter" idx="1"/>
          </p:nvPr>
        </p:nvSpPr>
        <p:spPr>
          <a:prstGeom prst="rect">
            <a:avLst/>
          </a:prstGeom>
        </p:spPr>
        <p:txBody>
          <a:bodyPr/>
          <a:lstStyle/>
          <a:p>
            <a:pPr/>
            <a:r>
              <a:t>2 Peter 1:5–11</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II. Qualities of Faith (5b–7)"/>
          <p:cNvSpPr txBox="1"/>
          <p:nvPr>
            <p:ph type="title"/>
          </p:nvPr>
        </p:nvSpPr>
        <p:spPr>
          <a:prstGeom prst="rect">
            <a:avLst/>
          </a:prstGeom>
        </p:spPr>
        <p:txBody>
          <a:bodyPr/>
          <a:lstStyle/>
          <a:p>
            <a:pPr/>
            <a:r>
              <a:t>II. Qualities of Faith (5b–7)</a:t>
            </a:r>
          </a:p>
        </p:txBody>
      </p:sp>
      <p:sp>
        <p:nvSpPr>
          <p:cNvPr id="162" name="Knowledge…"/>
          <p:cNvSpPr txBox="1"/>
          <p:nvPr>
            <p:ph type="body" idx="1"/>
          </p:nvPr>
        </p:nvSpPr>
        <p:spPr>
          <a:prstGeom prst="rect">
            <a:avLst/>
          </a:prstGeom>
        </p:spPr>
        <p:txBody>
          <a:bodyPr/>
          <a:lstStyle/>
          <a:p>
            <a:pPr marL="770466" indent="-770466">
              <a:buClrTx/>
              <a:buSzPct val="100000"/>
              <a:buFontTx/>
              <a:buAutoNum type="alphaUcPeriod" startAt="2"/>
            </a:pPr>
            <a:r>
              <a:t>Knowledge</a:t>
            </a:r>
          </a:p>
          <a:p>
            <a:pPr lvl="1"/>
            <a:r>
              <a:t>The pursuit and practice of the truth.</a:t>
            </a:r>
          </a:p>
          <a:p>
            <a:pPr lvl="1"/>
            <a:r>
              <a:t>Joshua 1:8</a:t>
            </a:r>
          </a:p>
          <a:p>
            <a:pPr lvl="1"/>
            <a:r>
              <a:t>James 1:22</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II. Qualities of Faith (5b–7)"/>
          <p:cNvSpPr txBox="1"/>
          <p:nvPr>
            <p:ph type="title"/>
          </p:nvPr>
        </p:nvSpPr>
        <p:spPr>
          <a:prstGeom prst="rect">
            <a:avLst/>
          </a:prstGeom>
        </p:spPr>
        <p:txBody>
          <a:bodyPr/>
          <a:lstStyle/>
          <a:p>
            <a:pPr/>
            <a:r>
              <a:t>II. Qualities of Faith (5b–7)</a:t>
            </a:r>
          </a:p>
        </p:txBody>
      </p:sp>
      <p:sp>
        <p:nvSpPr>
          <p:cNvPr id="165" name="Self-Control…"/>
          <p:cNvSpPr txBox="1"/>
          <p:nvPr>
            <p:ph type="body" idx="1"/>
          </p:nvPr>
        </p:nvSpPr>
        <p:spPr>
          <a:prstGeom prst="rect">
            <a:avLst/>
          </a:prstGeom>
        </p:spPr>
        <p:txBody>
          <a:bodyPr/>
          <a:lstStyle/>
          <a:p>
            <a:pPr marL="770466" indent="-770466">
              <a:buClrTx/>
              <a:buSzPct val="100000"/>
              <a:buFontTx/>
              <a:buAutoNum type="alphaUcPeriod" startAt="3"/>
            </a:pPr>
            <a:r>
              <a:t>Self-Control</a:t>
            </a:r>
          </a:p>
          <a:p>
            <a:pPr lvl="1"/>
            <a:r>
              <a:t>Mastery over the desires of the flesh.</a:t>
            </a:r>
          </a:p>
          <a:p>
            <a:pPr lvl="1"/>
            <a:r>
              <a:t>Galatians 5:16</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II. Qualities of Faith (5b–7)"/>
          <p:cNvSpPr txBox="1"/>
          <p:nvPr>
            <p:ph type="title"/>
          </p:nvPr>
        </p:nvSpPr>
        <p:spPr>
          <a:prstGeom prst="rect">
            <a:avLst/>
          </a:prstGeom>
        </p:spPr>
        <p:txBody>
          <a:bodyPr/>
          <a:lstStyle/>
          <a:p>
            <a:pPr/>
            <a:r>
              <a:t>II. Qualities of Faith (5b–7)</a:t>
            </a:r>
          </a:p>
        </p:txBody>
      </p:sp>
      <p:sp>
        <p:nvSpPr>
          <p:cNvPr id="168" name="Perseverance…"/>
          <p:cNvSpPr txBox="1"/>
          <p:nvPr>
            <p:ph type="body" idx="1"/>
          </p:nvPr>
        </p:nvSpPr>
        <p:spPr>
          <a:prstGeom prst="rect">
            <a:avLst/>
          </a:prstGeom>
        </p:spPr>
        <p:txBody>
          <a:bodyPr/>
          <a:lstStyle/>
          <a:p>
            <a:pPr marL="770466" indent="-770466">
              <a:buClrTx/>
              <a:buSzPct val="100000"/>
              <a:buFontTx/>
              <a:buAutoNum type="alphaUcPeriod" startAt="4"/>
            </a:pPr>
            <a:r>
              <a:t>Perseverance</a:t>
            </a:r>
          </a:p>
          <a:p>
            <a:pPr lvl="1"/>
            <a:r>
              <a:t>Steadfast endurance that is unswaying from a deliberate purpose.</a:t>
            </a:r>
          </a:p>
          <a:p>
            <a:pPr lvl="1"/>
            <a:r>
              <a:t>Romans 5:3–5</a:t>
            </a:r>
          </a:p>
          <a:p>
            <a:pPr lvl="1"/>
            <a:r>
              <a:t>1 Corinthians 15:58</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II. Qualities of Faith (5b–7)"/>
          <p:cNvSpPr txBox="1"/>
          <p:nvPr>
            <p:ph type="title"/>
          </p:nvPr>
        </p:nvSpPr>
        <p:spPr>
          <a:prstGeom prst="rect">
            <a:avLst/>
          </a:prstGeom>
        </p:spPr>
        <p:txBody>
          <a:bodyPr/>
          <a:lstStyle/>
          <a:p>
            <a:pPr/>
            <a:r>
              <a:t>II. Qualities of Faith (5b–7)</a:t>
            </a:r>
          </a:p>
        </p:txBody>
      </p:sp>
      <p:sp>
        <p:nvSpPr>
          <p:cNvPr id="171" name="Godliness…"/>
          <p:cNvSpPr txBox="1"/>
          <p:nvPr>
            <p:ph type="body" idx="1"/>
          </p:nvPr>
        </p:nvSpPr>
        <p:spPr>
          <a:prstGeom prst="rect">
            <a:avLst/>
          </a:prstGeom>
        </p:spPr>
        <p:txBody>
          <a:bodyPr/>
          <a:lstStyle/>
          <a:p>
            <a:pPr marL="770466" indent="-770466">
              <a:buClrTx/>
              <a:buSzPct val="100000"/>
              <a:buFontTx/>
              <a:buAutoNum type="alphaUcPeriod" startAt="5"/>
            </a:pPr>
            <a:r>
              <a:t>Godliness</a:t>
            </a:r>
          </a:p>
          <a:p>
            <a:pPr lvl="1"/>
            <a:r>
              <a:t>Love for God demonstrated by obedience, worship, and imitation.</a:t>
            </a:r>
          </a:p>
          <a:p>
            <a:pPr lvl="1"/>
            <a:r>
              <a:t>Psalm 16:8</a:t>
            </a:r>
          </a:p>
          <a:p>
            <a:pPr lvl="1"/>
            <a:r>
              <a:t>1 John 2:6</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II. Qualities of Faith (5b–7)"/>
          <p:cNvSpPr txBox="1"/>
          <p:nvPr>
            <p:ph type="title"/>
          </p:nvPr>
        </p:nvSpPr>
        <p:spPr>
          <a:prstGeom prst="rect">
            <a:avLst/>
          </a:prstGeom>
        </p:spPr>
        <p:txBody>
          <a:bodyPr/>
          <a:lstStyle/>
          <a:p>
            <a:pPr/>
            <a:r>
              <a:t>II. Qualities of Faith (5b–7)</a:t>
            </a:r>
          </a:p>
        </p:txBody>
      </p:sp>
      <p:sp>
        <p:nvSpPr>
          <p:cNvPr id="174" name="Brotherly Kindness…"/>
          <p:cNvSpPr txBox="1"/>
          <p:nvPr>
            <p:ph type="body" idx="1"/>
          </p:nvPr>
        </p:nvSpPr>
        <p:spPr>
          <a:prstGeom prst="rect">
            <a:avLst/>
          </a:prstGeom>
        </p:spPr>
        <p:txBody>
          <a:bodyPr/>
          <a:lstStyle/>
          <a:p>
            <a:pPr marL="770466" indent="-770466">
              <a:buClrTx/>
              <a:buSzPct val="100000"/>
              <a:buFontTx/>
              <a:buAutoNum type="alphaUcPeriod" startAt="6"/>
            </a:pPr>
            <a:r>
              <a:t>Brotherly Kindness</a:t>
            </a:r>
          </a:p>
          <a:p>
            <a:pPr lvl="1"/>
            <a:r>
              <a:t>Mutual love between believers.</a:t>
            </a:r>
          </a:p>
          <a:p>
            <a:pPr lvl="1"/>
            <a:r>
              <a:t>Ephesians 4:32</a:t>
            </a:r>
          </a:p>
          <a:p>
            <a:pPr lvl="1"/>
            <a:r>
              <a:t>Romans 12:10</a:t>
            </a:r>
          </a:p>
          <a:p>
            <a:pPr lvl="1"/>
            <a:r>
              <a:t>Philippians 2:3–5</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II. Qualities of Faith (5b–7)"/>
          <p:cNvSpPr txBox="1"/>
          <p:nvPr>
            <p:ph type="title"/>
          </p:nvPr>
        </p:nvSpPr>
        <p:spPr>
          <a:prstGeom prst="rect">
            <a:avLst/>
          </a:prstGeom>
        </p:spPr>
        <p:txBody>
          <a:bodyPr/>
          <a:lstStyle/>
          <a:p>
            <a:pPr/>
            <a:r>
              <a:t>II. Qualities of Faith (5b–7)</a:t>
            </a:r>
          </a:p>
        </p:txBody>
      </p:sp>
      <p:sp>
        <p:nvSpPr>
          <p:cNvPr id="177" name="Love…"/>
          <p:cNvSpPr txBox="1"/>
          <p:nvPr>
            <p:ph type="body" idx="1"/>
          </p:nvPr>
        </p:nvSpPr>
        <p:spPr>
          <a:prstGeom prst="rect">
            <a:avLst/>
          </a:prstGeom>
        </p:spPr>
        <p:txBody>
          <a:bodyPr/>
          <a:lstStyle/>
          <a:p>
            <a:pPr marL="770466" indent="-770466">
              <a:buClrTx/>
              <a:buSzPct val="100000"/>
              <a:buFontTx/>
              <a:buAutoNum type="alphaUcPeriod" startAt="7"/>
            </a:pPr>
            <a:r>
              <a:t>Love</a:t>
            </a:r>
          </a:p>
          <a:p>
            <a:pPr lvl="1"/>
            <a:r>
              <a:t>Seeking the highest good for another.</a:t>
            </a:r>
          </a:p>
          <a:p>
            <a:pPr lvl="1"/>
            <a:r>
              <a:t>Romans 5:8</a:t>
            </a:r>
          </a:p>
          <a:p>
            <a:pPr lvl="1"/>
            <a:r>
              <a:t>1 Corinthians 9:20–22</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III. Outcomes of Faith (8–11)"/>
          <p:cNvSpPr txBox="1"/>
          <p:nvPr>
            <p:ph type="title"/>
          </p:nvPr>
        </p:nvSpPr>
        <p:spPr>
          <a:prstGeom prst="rect">
            <a:avLst/>
          </a:prstGeom>
        </p:spPr>
        <p:txBody>
          <a:bodyPr/>
          <a:lstStyle/>
          <a:p>
            <a:pPr/>
            <a:r>
              <a:t>III. Outcomes of Faith (8–11)</a:t>
            </a:r>
          </a:p>
        </p:txBody>
      </p:sp>
      <p:sp>
        <p:nvSpPr>
          <p:cNvPr id="180" name="Positive Outcomes…"/>
          <p:cNvSpPr txBox="1"/>
          <p:nvPr>
            <p:ph type="body" idx="1"/>
          </p:nvPr>
        </p:nvSpPr>
        <p:spPr>
          <a:prstGeom prst="rect">
            <a:avLst/>
          </a:prstGeom>
        </p:spPr>
        <p:txBody>
          <a:bodyPr/>
          <a:lstStyle/>
          <a:p>
            <a:pPr marL="770466" indent="-770466">
              <a:buClrTx/>
              <a:buSzPct val="100000"/>
              <a:buFontTx/>
              <a:buAutoNum type="alphaUcPeriod" startAt="1"/>
            </a:pPr>
            <a:r>
              <a:t>Positive Outcomes</a:t>
            </a:r>
          </a:p>
          <a:p>
            <a:pPr lvl="1"/>
            <a:r>
              <a:t>Matthew 13:8</a:t>
            </a:r>
          </a:p>
          <a:p>
            <a:pPr lvl="1"/>
            <a:r>
              <a:t>John 15:5</a:t>
            </a:r>
          </a:p>
          <a:p>
            <a:pPr marL="770466" indent="-770466">
              <a:buClrTx/>
              <a:buSzPct val="100000"/>
              <a:buFontTx/>
              <a:buAutoNum type="alphaUcPeriod" startAt="1"/>
            </a:pPr>
            <a:r>
              <a:t>Negative Outcomes</a:t>
            </a:r>
          </a:p>
          <a:p>
            <a:pPr lvl="1"/>
            <a:r>
              <a:t>Romans 11:19–21</a:t>
            </a:r>
          </a:p>
          <a:p>
            <a:pPr lvl="1"/>
            <a:r>
              <a:t>Matthew 7:19</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0">
                                            <p:txEl>
                                              <p:pRg st="3" end="3"/>
                                            </p:txEl>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80">
                                            <p:txEl>
                                              <p:pRg st="4" end="4"/>
                                            </p:txEl>
                                          </p:spTgt>
                                        </p:tgtEl>
                                        <p:attrNameLst>
                                          <p:attrName>style.visibility</p:attrName>
                                        </p:attrNameLst>
                                      </p:cBhvr>
                                      <p:to>
                                        <p:strVal val="visible"/>
                                      </p:to>
                                    </p:set>
                                  </p:childTnLst>
                                </p:cTn>
                              </p:par>
                              <p:par>
                                <p:cTn id="9" presetClass="entr" nodeType="withEffect" presetSubtype="0" presetID="1" grpId="1" fill="hold">
                                  <p:stCondLst>
                                    <p:cond delay="0"/>
                                  </p:stCondLst>
                                  <p:iterate type="el" backwards="0">
                                    <p:tmAbs val="0"/>
                                  </p:iterate>
                                  <p:childTnLst>
                                    <p:set>
                                      <p:cBhvr>
                                        <p:cTn id="10" fill="hold"/>
                                        <p:tgtEl>
                                          <p:spTgt spid="180">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80" grpId="1"/>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Big Idea"/>
          <p:cNvSpPr txBox="1"/>
          <p:nvPr>
            <p:ph type="title"/>
          </p:nvPr>
        </p:nvSpPr>
        <p:spPr>
          <a:prstGeom prst="rect">
            <a:avLst/>
          </a:prstGeom>
        </p:spPr>
        <p:txBody>
          <a:bodyPr/>
          <a:lstStyle/>
          <a:p>
            <a:pPr/>
            <a:r>
              <a:t>Big Idea</a:t>
            </a:r>
          </a:p>
        </p:txBody>
      </p:sp>
      <p:sp>
        <p:nvSpPr>
          <p:cNvPr id="183" name="Saving faith in Jesus Christ is always evident."/>
          <p:cNvSpPr txBox="1"/>
          <p:nvPr>
            <p:ph type="body" idx="1"/>
          </p:nvPr>
        </p:nvSpPr>
        <p:spPr>
          <a:prstGeom prst="rect">
            <a:avLst/>
          </a:prstGeom>
        </p:spPr>
        <p:txBody>
          <a:bodyPr/>
          <a:lstStyle>
            <a:lvl1pPr marL="0" indent="0" algn="ctr">
              <a:buClrTx/>
              <a:buSzTx/>
              <a:buFontTx/>
              <a:buNone/>
            </a:lvl1pPr>
          </a:lstStyle>
          <a:p>
            <a:pPr/>
            <a:r>
              <a:t>Saving faith in Jesus Christ is always evident.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2 Peter 1:1–11"/>
          <p:cNvSpPr txBox="1"/>
          <p:nvPr>
            <p:ph type="title"/>
          </p:nvPr>
        </p:nvSpPr>
        <p:spPr>
          <a:prstGeom prst="rect">
            <a:avLst/>
          </a:prstGeom>
        </p:spPr>
        <p:txBody>
          <a:bodyPr/>
          <a:lstStyle/>
          <a:p>
            <a:pPr/>
            <a:r>
              <a:t>2 Peter 1:1–11</a:t>
            </a:r>
          </a:p>
        </p:txBody>
      </p:sp>
      <p:sp>
        <p:nvSpPr>
          <p:cNvPr id="138" name="1 Simon Peter, a bond-servant and apostle of Jesus Christ, To those who have received a faith of the same kind as ours, by the righteousness of our God and Savior, Jesus Christ: 2 Grace and peace be multiplied to you in the knowledge of God and of Jesus our Lord;"/>
          <p:cNvSpPr txBox="1"/>
          <p:nvPr>
            <p:ph type="body" idx="1"/>
          </p:nvPr>
        </p:nvSpPr>
        <p:spPr>
          <a:prstGeom prst="rect">
            <a:avLst/>
          </a:prstGeom>
        </p:spPr>
        <p:txBody>
          <a:bodyPr/>
          <a:lstStyle>
            <a:lvl1pPr marL="0" indent="0">
              <a:buClrTx/>
              <a:buSzTx/>
              <a:buFontTx/>
              <a:buNone/>
            </a:lvl1pPr>
          </a:lstStyle>
          <a:p>
            <a:pPr/>
            <a:r>
              <a:t>1 Simon Peter, a bond-servant and apostle of Jesus Christ, To those who have received a faith of the same kind as ours, by the righteousness of our God and Savior, Jesus Christ: 2 Grace and peace be multiplied to you in the knowledge of God and of Jesus our Lord;</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2 Peter 1:1–11"/>
          <p:cNvSpPr txBox="1"/>
          <p:nvPr>
            <p:ph type="title"/>
          </p:nvPr>
        </p:nvSpPr>
        <p:spPr>
          <a:prstGeom prst="rect">
            <a:avLst/>
          </a:prstGeom>
        </p:spPr>
        <p:txBody>
          <a:bodyPr/>
          <a:lstStyle/>
          <a:p>
            <a:pPr/>
            <a:r>
              <a:t>2 Peter 1:1–11</a:t>
            </a:r>
          </a:p>
        </p:txBody>
      </p:sp>
      <p:sp>
        <p:nvSpPr>
          <p:cNvPr id="141" name="3 seeing that His divine power has granted to us everything pertaining to life and godliness, through the true knowledge of Him who called us by His own glory and excellence. 4 For by these He has granted to us His precious and magnificent promises, so that by them you may become partakers of the divine nature, having escaped the corruption that is in the world by lust."/>
          <p:cNvSpPr txBox="1"/>
          <p:nvPr>
            <p:ph type="body" idx="1"/>
          </p:nvPr>
        </p:nvSpPr>
        <p:spPr>
          <a:prstGeom prst="rect">
            <a:avLst/>
          </a:prstGeom>
        </p:spPr>
        <p:txBody>
          <a:bodyPr/>
          <a:lstStyle>
            <a:lvl1pPr marL="0" indent="0">
              <a:buClrTx/>
              <a:buSzTx/>
              <a:buFontTx/>
              <a:buNone/>
            </a:lvl1pPr>
          </a:lstStyle>
          <a:p>
            <a:pPr/>
            <a:r>
              <a:t>3 seeing that His divine power has granted to us everything pertaining to life and godliness, through the true knowledge of Him who called us by His own glory and excellence. 4 For by these He has granted to us His precious and magnificent promises, so that by them you may become partakers of the divine nature, having escaped the corruption that is in the world by lust.</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2 Peter 1:1–11"/>
          <p:cNvSpPr txBox="1"/>
          <p:nvPr>
            <p:ph type="title"/>
          </p:nvPr>
        </p:nvSpPr>
        <p:spPr>
          <a:prstGeom prst="rect">
            <a:avLst/>
          </a:prstGeom>
        </p:spPr>
        <p:txBody>
          <a:bodyPr/>
          <a:lstStyle/>
          <a:p>
            <a:pPr/>
            <a:r>
              <a:t>2 Peter 1:1–11</a:t>
            </a:r>
          </a:p>
        </p:txBody>
      </p:sp>
      <p:sp>
        <p:nvSpPr>
          <p:cNvPr id="144" name="5 Now for this very reason also, applying all diligence, in your faith supply moral excellence, and in your moral excellence, knowledge, 6 and in your knowledge, self-control, and in your self-control, perseverance, and in your perseverance, godliness, 7 and in your godliness, brotherly kindness, and in your brotherly kindness, love."/>
          <p:cNvSpPr txBox="1"/>
          <p:nvPr>
            <p:ph type="body" idx="1"/>
          </p:nvPr>
        </p:nvSpPr>
        <p:spPr>
          <a:prstGeom prst="rect">
            <a:avLst/>
          </a:prstGeom>
        </p:spPr>
        <p:txBody>
          <a:bodyPr/>
          <a:lstStyle>
            <a:lvl1pPr marL="0" indent="0">
              <a:buClrTx/>
              <a:buSzTx/>
              <a:buFontTx/>
              <a:buNone/>
            </a:lvl1pPr>
          </a:lstStyle>
          <a:p>
            <a:pPr/>
            <a:r>
              <a:t>5 Now for this very reason also, applying all diligence, in your faith supply moral excellence, and in your moral excellence, knowledge, 6 and in your knowledge, self-control, and in your self-control, perseverance, and in your perseverance, godliness, 7 and in your godliness, brotherly kindness, and in your brotherly kindness, love.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2 Peter 1:1–11"/>
          <p:cNvSpPr txBox="1"/>
          <p:nvPr>
            <p:ph type="title"/>
          </p:nvPr>
        </p:nvSpPr>
        <p:spPr>
          <a:prstGeom prst="rect">
            <a:avLst/>
          </a:prstGeom>
        </p:spPr>
        <p:txBody>
          <a:bodyPr/>
          <a:lstStyle/>
          <a:p>
            <a:pPr/>
            <a:r>
              <a:t>2 Peter 1:1–11</a:t>
            </a:r>
          </a:p>
        </p:txBody>
      </p:sp>
      <p:sp>
        <p:nvSpPr>
          <p:cNvPr id="147" name="8 For if these qualities are yours and are increasing, they render you neither useless nor unfruitful in the true knowledge of our Lord Jesus Christ. 9 For he who lacks these qualities is blind or short-sighted, having forgotten his purification from his former sins."/>
          <p:cNvSpPr txBox="1"/>
          <p:nvPr>
            <p:ph type="body" idx="1"/>
          </p:nvPr>
        </p:nvSpPr>
        <p:spPr>
          <a:prstGeom prst="rect">
            <a:avLst/>
          </a:prstGeom>
        </p:spPr>
        <p:txBody>
          <a:bodyPr/>
          <a:lstStyle>
            <a:lvl1pPr marL="0" indent="0">
              <a:buClrTx/>
              <a:buSzTx/>
              <a:buFontTx/>
              <a:buNone/>
            </a:lvl1pPr>
          </a:lstStyle>
          <a:p>
            <a:pPr/>
            <a:r>
              <a:t>8 For if these qualities are yours and are increasing, they render you neither useless nor unfruitful in the true knowledge of our Lord Jesus Christ. 9 For he who lacks these qualities is blind or short-sighted, having forgotten his purification from his former sins.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2 Peter 1:1–11"/>
          <p:cNvSpPr txBox="1"/>
          <p:nvPr>
            <p:ph type="title"/>
          </p:nvPr>
        </p:nvSpPr>
        <p:spPr>
          <a:prstGeom prst="rect">
            <a:avLst/>
          </a:prstGeom>
        </p:spPr>
        <p:txBody>
          <a:bodyPr/>
          <a:lstStyle/>
          <a:p>
            <a:pPr/>
            <a:r>
              <a:t>2 Peter 1:1–11</a:t>
            </a:r>
          </a:p>
        </p:txBody>
      </p:sp>
      <p:sp>
        <p:nvSpPr>
          <p:cNvPr id="150" name="10 Therefore, brethren, be all the more diligent to make certain about His calling and choosing you; for as long as you practice these things, you will never stumble; 11 for in this way the entrance into the eternal kingdom of our Lord and Savior Jesus Christ will be abundantly supplied to you."/>
          <p:cNvSpPr txBox="1"/>
          <p:nvPr>
            <p:ph type="body" idx="1"/>
          </p:nvPr>
        </p:nvSpPr>
        <p:spPr>
          <a:prstGeom prst="rect">
            <a:avLst/>
          </a:prstGeom>
        </p:spPr>
        <p:txBody>
          <a:bodyPr/>
          <a:lstStyle>
            <a:lvl1pPr marL="0" indent="0">
              <a:buClrTx/>
              <a:buSzTx/>
              <a:buFontTx/>
              <a:buNone/>
            </a:lvl1pPr>
          </a:lstStyle>
          <a:p>
            <a:pPr/>
            <a:r>
              <a:t>10 Therefore, brethren, be all the more diligent to make certain about His calling and choosing you; for as long as you practice these things, you will never stumble; 11 for in this way the entrance into the eternal kingdom of our Lord and Savior Jesus Christ will be abundantly supplied to you.</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Big Idea"/>
          <p:cNvSpPr txBox="1"/>
          <p:nvPr>
            <p:ph type="title"/>
          </p:nvPr>
        </p:nvSpPr>
        <p:spPr>
          <a:prstGeom prst="rect">
            <a:avLst/>
          </a:prstGeom>
        </p:spPr>
        <p:txBody>
          <a:bodyPr/>
          <a:lstStyle/>
          <a:p>
            <a:pPr/>
            <a:r>
              <a:t>Big Idea</a:t>
            </a:r>
          </a:p>
        </p:txBody>
      </p:sp>
      <p:sp>
        <p:nvSpPr>
          <p:cNvPr id="153" name="Saving faith in Jesus Christ is always evident."/>
          <p:cNvSpPr txBox="1"/>
          <p:nvPr>
            <p:ph type="body" idx="1"/>
          </p:nvPr>
        </p:nvSpPr>
        <p:spPr>
          <a:prstGeom prst="rect">
            <a:avLst/>
          </a:prstGeom>
        </p:spPr>
        <p:txBody>
          <a:bodyPr/>
          <a:lstStyle>
            <a:lvl1pPr marL="0" indent="0" algn="ctr">
              <a:buClrTx/>
              <a:buSzTx/>
              <a:buFontTx/>
              <a:buNone/>
            </a:lvl1pPr>
          </a:lstStyle>
          <a:p>
            <a:pPr/>
            <a:r>
              <a:t>Saving faith in Jesus Christ is always evident.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I. Introduction (5a)"/>
          <p:cNvSpPr txBox="1"/>
          <p:nvPr>
            <p:ph type="title"/>
          </p:nvPr>
        </p:nvSpPr>
        <p:spPr>
          <a:prstGeom prst="rect">
            <a:avLst/>
          </a:prstGeom>
        </p:spPr>
        <p:txBody>
          <a:bodyPr/>
          <a:lstStyle/>
          <a:p>
            <a:pPr/>
            <a:r>
              <a:t>I. Introduction (5a)</a:t>
            </a:r>
          </a:p>
        </p:txBody>
      </p:sp>
      <p:sp>
        <p:nvSpPr>
          <p:cNvPr id="156" name="Motivation For this very reason……"/>
          <p:cNvSpPr txBox="1"/>
          <p:nvPr>
            <p:ph type="body" idx="1"/>
          </p:nvPr>
        </p:nvSpPr>
        <p:spPr>
          <a:prstGeom prst="rect">
            <a:avLst/>
          </a:prstGeom>
        </p:spPr>
        <p:txBody>
          <a:bodyPr/>
          <a:lstStyle/>
          <a:p>
            <a:pPr marL="701124" indent="-701124" defTabSz="531622">
              <a:spcBef>
                <a:spcPts val="2100"/>
              </a:spcBef>
              <a:buClrTx/>
              <a:buSzPct val="100000"/>
              <a:buFontTx/>
              <a:buAutoNum type="alphaUcPeriod" startAt="1"/>
              <a:defRPr sz="3822"/>
            </a:pPr>
            <a:r>
              <a:t>Motivation</a:t>
            </a:r>
            <a:br/>
            <a:r>
              <a:rPr i="1"/>
              <a:t>For this very reason…</a:t>
            </a:r>
          </a:p>
          <a:p>
            <a:pPr marL="701124" indent="-701124" defTabSz="531622">
              <a:spcBef>
                <a:spcPts val="2100"/>
              </a:spcBef>
              <a:buClrTx/>
              <a:buSzPct val="100000"/>
              <a:buFontTx/>
              <a:buAutoNum type="alphaUcPeriod" startAt="1"/>
              <a:defRPr sz="3822"/>
            </a:pPr>
            <a:r>
              <a:t>Manner</a:t>
            </a:r>
            <a:br/>
            <a:r>
              <a:rPr i="1"/>
              <a:t>Applying all diligence…</a:t>
            </a:r>
          </a:p>
          <a:p>
            <a:pPr marL="701124" indent="-701124" defTabSz="531622">
              <a:spcBef>
                <a:spcPts val="2100"/>
              </a:spcBef>
              <a:buClrTx/>
              <a:buSzPct val="100000"/>
              <a:buFontTx/>
              <a:buAutoNum type="alphaUcPeriod" startAt="1"/>
              <a:defRPr sz="3822"/>
            </a:pPr>
            <a:r>
              <a:t>Means</a:t>
            </a:r>
            <a:br/>
            <a:r>
              <a:rPr i="1"/>
              <a:t>In your faith…</a:t>
            </a:r>
          </a:p>
          <a:p>
            <a:pPr marL="701124" indent="-701124" defTabSz="531622">
              <a:spcBef>
                <a:spcPts val="2100"/>
              </a:spcBef>
              <a:buClrTx/>
              <a:buSzPct val="100000"/>
              <a:buFontTx/>
              <a:buAutoNum type="alphaUcPeriod" startAt="1"/>
              <a:defRPr sz="3822"/>
            </a:pPr>
            <a:r>
              <a:t>Mandate</a:t>
            </a:r>
            <a:br/>
            <a:r>
              <a:rPr i="1"/>
              <a:t>Supply…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5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56">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56"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II. Qualities of Faith (5b–7)"/>
          <p:cNvSpPr txBox="1"/>
          <p:nvPr>
            <p:ph type="title"/>
          </p:nvPr>
        </p:nvSpPr>
        <p:spPr>
          <a:prstGeom prst="rect">
            <a:avLst/>
          </a:prstGeom>
        </p:spPr>
        <p:txBody>
          <a:bodyPr/>
          <a:lstStyle/>
          <a:p>
            <a:pPr/>
            <a:r>
              <a:t>II. Qualities of Faith (5b–7)</a:t>
            </a:r>
          </a:p>
        </p:txBody>
      </p:sp>
      <p:sp>
        <p:nvSpPr>
          <p:cNvPr id="159" name="Moral Excellence…"/>
          <p:cNvSpPr txBox="1"/>
          <p:nvPr>
            <p:ph type="body" idx="1"/>
          </p:nvPr>
        </p:nvSpPr>
        <p:spPr>
          <a:prstGeom prst="rect">
            <a:avLst/>
          </a:prstGeom>
        </p:spPr>
        <p:txBody>
          <a:bodyPr/>
          <a:lstStyle/>
          <a:p>
            <a:pPr marL="770466" indent="-770466">
              <a:buClrTx/>
              <a:buSzPct val="100000"/>
              <a:buFontTx/>
              <a:buAutoNum type="alphaUcPeriod" startAt="1"/>
            </a:pPr>
            <a:r>
              <a:t>Moral Excellence</a:t>
            </a:r>
          </a:p>
          <a:p>
            <a:pPr lvl="1"/>
            <a:r>
              <a:t>Thinking about and doing the right things for the right reasons.</a:t>
            </a:r>
          </a:p>
          <a:p>
            <a:pPr lvl="1"/>
            <a:r>
              <a:t>Philippians 4:8–9</a:t>
            </a:r>
          </a:p>
        </p:txBody>
      </p:sp>
    </p:spTree>
  </p:cSld>
  <p:clrMapOvr>
    <a:masterClrMapping/>
  </p:clrMapOvr>
  <p:transition xmlns:p14="http://schemas.microsoft.com/office/powerpoint/2010/main" spd="med" advClick="1"/>
</p:sld>
</file>

<file path=ppt/theme/_rels/theme1.xml.rels><?xml version="1.0" encoding="UTF-8"?>
<Relationships xmlns="http://schemas.openxmlformats.org/package/2006/relationships"><Relationship Id="rId1" Type="http://schemas.openxmlformats.org/officeDocument/2006/relationships/image" Target="../media/image1.png"/></Relationships>

</file>

<file path=ppt/theme/_rels/theme2.xml.rels><?xml version="1.0" encoding="UTF-8"?>
<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New_Template4">
  <a:themeElements>
    <a:clrScheme name="New_Template4">
      <a:dk1>
        <a:srgbClr val="414141"/>
      </a:dk1>
      <a:lt1>
        <a:srgbClr val="004141"/>
      </a:lt1>
      <a:dk2>
        <a:srgbClr val="66635F"/>
      </a:dk2>
      <a:lt2>
        <a:srgbClr val="C9C3BA"/>
      </a:lt2>
      <a:accent1>
        <a:srgbClr val="738FAF"/>
      </a:accent1>
      <a:accent2>
        <a:srgbClr val="74B6A8"/>
      </a:accent2>
      <a:accent3>
        <a:srgbClr val="A0AA69"/>
      </a:accent3>
      <a:accent4>
        <a:srgbClr val="CBA968"/>
      </a:accent4>
      <a:accent5>
        <a:srgbClr val="D08A7A"/>
      </a:accent5>
      <a:accent6>
        <a:srgbClr val="9E95A9"/>
      </a:accent6>
      <a:hlink>
        <a:srgbClr val="0000FF"/>
      </a:hlink>
      <a:folHlink>
        <a:srgbClr val="FF00FF"/>
      </a:folHlink>
    </a:clrScheme>
    <a:fontScheme name="New_Template4">
      <a:majorFont>
        <a:latin typeface="Bodoni SvtyTwo ITC TT-Book"/>
        <a:ea typeface="Bodoni SvtyTwo ITC TT-Book"/>
        <a:cs typeface="Bodoni SvtyTwo ITC TT-Book"/>
      </a:majorFont>
      <a:minorFont>
        <a:latin typeface="Bodoni SvtyTwo ITC TT-Book"/>
        <a:ea typeface="Bodoni SvtyTwo ITC TT-Book"/>
        <a:cs typeface="Bodoni SvtyTwo ITC TT-Book"/>
      </a:minorFont>
    </a:fontScheme>
    <a:fmtScheme name="New_Templat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outerShdw sx="100000" sy="100000" kx="0" ky="0" algn="b" rotWithShape="0" blurRad="25400" dist="33948" dir="2700000">
                <a:srgbClr val="3B3936"/>
              </a:outerShdw>
            </a:effectLst>
            <a:uFillTx/>
            <a:latin typeface="Palatino"/>
            <a:ea typeface="Palatino"/>
            <a:cs typeface="Palatino"/>
            <a:sym typeface="Palatino"/>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1414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414141"/>
            </a:solidFill>
            <a:effectLst/>
            <a:uFillTx/>
            <a:latin typeface="Palatino"/>
            <a:ea typeface="Palatino"/>
            <a:cs typeface="Palatino"/>
            <a:sym typeface="Palatino"/>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4">
  <a:themeElements>
    <a:clrScheme name="New_Template4">
      <a:dk1>
        <a:srgbClr val="000000"/>
      </a:dk1>
      <a:lt1>
        <a:srgbClr val="FFFFFF"/>
      </a:lt1>
      <a:dk2>
        <a:srgbClr val="66635F"/>
      </a:dk2>
      <a:lt2>
        <a:srgbClr val="C9C3BA"/>
      </a:lt2>
      <a:accent1>
        <a:srgbClr val="738FAF"/>
      </a:accent1>
      <a:accent2>
        <a:srgbClr val="74B6A8"/>
      </a:accent2>
      <a:accent3>
        <a:srgbClr val="A0AA69"/>
      </a:accent3>
      <a:accent4>
        <a:srgbClr val="CBA968"/>
      </a:accent4>
      <a:accent5>
        <a:srgbClr val="D08A7A"/>
      </a:accent5>
      <a:accent6>
        <a:srgbClr val="9E95A9"/>
      </a:accent6>
      <a:hlink>
        <a:srgbClr val="0000FF"/>
      </a:hlink>
      <a:folHlink>
        <a:srgbClr val="FF00FF"/>
      </a:folHlink>
    </a:clrScheme>
    <a:fontScheme name="New_Template4">
      <a:majorFont>
        <a:latin typeface="Bodoni SvtyTwo ITC TT-Book"/>
        <a:ea typeface="Bodoni SvtyTwo ITC TT-Book"/>
        <a:cs typeface="Bodoni SvtyTwo ITC TT-Book"/>
      </a:majorFont>
      <a:minorFont>
        <a:latin typeface="Bodoni SvtyTwo ITC TT-Book"/>
        <a:ea typeface="Bodoni SvtyTwo ITC TT-Book"/>
        <a:cs typeface="Bodoni SvtyTwo ITC TT-Book"/>
      </a:minorFont>
    </a:fontScheme>
    <a:fmtScheme name="New_Templat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outerShdw sx="100000" sy="100000" kx="0" ky="0" algn="b" rotWithShape="0" blurRad="25400" dist="33948" dir="2700000">
                <a:srgbClr val="3B3936"/>
              </a:outerShdw>
            </a:effectLst>
            <a:uFillTx/>
            <a:latin typeface="Palatino"/>
            <a:ea typeface="Palatino"/>
            <a:cs typeface="Palatino"/>
            <a:sym typeface="Palatino"/>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1414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414141"/>
            </a:solidFill>
            <a:effectLst/>
            <a:uFillTx/>
            <a:latin typeface="Palatino"/>
            <a:ea typeface="Palatino"/>
            <a:cs typeface="Palatino"/>
            <a:sym typeface="Palatino"/>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