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455" r:id="rId2"/>
    <p:sldId id="1674" r:id="rId3"/>
    <p:sldId id="1988" r:id="rId4"/>
    <p:sldId id="1987" r:id="rId5"/>
    <p:sldId id="1989" r:id="rId6"/>
    <p:sldId id="1933" r:id="rId7"/>
    <p:sldId id="1975" r:id="rId8"/>
    <p:sldId id="1951" r:id="rId9"/>
    <p:sldId id="1990" r:id="rId10"/>
    <p:sldId id="1991" r:id="rId11"/>
    <p:sldId id="1992" r:id="rId12"/>
    <p:sldId id="1993" r:id="rId13"/>
    <p:sldId id="19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AE"/>
    <a:srgbClr val="50B991"/>
    <a:srgbClr val="00FF00"/>
    <a:srgbClr val="40CCCC"/>
    <a:srgbClr val="D7AE85"/>
    <a:srgbClr val="7D5A32"/>
    <a:srgbClr val="966432"/>
    <a:srgbClr val="006F96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343" autoAdjust="0"/>
  </p:normalViewPr>
  <p:slideViewPr>
    <p:cSldViewPr>
      <p:cViewPr>
        <p:scale>
          <a:sx n="77" d="100"/>
          <a:sy n="77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5510-0E1F-44C6-8AFB-D0F4A4418F2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474C-1614-4BFD-840E-B3E3D390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85C9-9387-4AF8-A2FF-EF850E82DB4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8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+mj-lt"/>
              </a:rPr>
              <a:t>The Gospel of 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Action, Authenticity, and Authority of Jesus Christ, the Son of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Priorities of Jesus Christ </a:t>
            </a:r>
            <a:endParaRPr lang="en-US" sz="32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Mark </a:t>
            </a:r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1:21-28</a:t>
            </a:r>
            <a:endParaRPr lang="en-US" sz="32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Four Priorities of Jesus…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3"/>
            </a:pPr>
            <a:r>
              <a:rPr lang="en-US" sz="3600" dirty="0" smtClean="0">
                <a:solidFill>
                  <a:schemeClr val="bg1"/>
                </a:solidFill>
              </a:rPr>
              <a:t>The priority of gospel ministry for Jesus Christ </a:t>
            </a:r>
            <a:r>
              <a:rPr lang="en-US" sz="3600" baseline="30000" dirty="0" smtClean="0">
                <a:solidFill>
                  <a:schemeClr val="bg1"/>
                </a:solidFill>
              </a:rPr>
              <a:t>(1:23-26)</a:t>
            </a:r>
            <a:endParaRPr lang="en-US" sz="3600" baseline="30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chemeClr val="bg1"/>
                </a:solidFill>
              </a:rPr>
              <a:t>23 Just then there was a man in their synagogue with an unclean spirit; and he cried out, 24 saying, "What business do we have with each other, Jesus of Nazareth? Have You come to destroy us? I know who You are — the Holy One of God!" 25 And Jesus rebuked him, saying, "Be quiet, and come out of him!" 26 Throwing him into convulsions, the unclean spirit cried out with a loud voice and came out of him.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A reaction (1:23)</a:t>
            </a:r>
          </a:p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A revelation (1:24)</a:t>
            </a:r>
          </a:p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A rebuke (1:25)</a:t>
            </a:r>
          </a:p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A result (1:26)</a:t>
            </a:r>
          </a:p>
        </p:txBody>
      </p:sp>
    </p:spTree>
    <p:extLst>
      <p:ext uri="{BB962C8B-B14F-4D97-AF65-F5344CB8AC3E}">
        <p14:creationId xmlns:p14="http://schemas.microsoft.com/office/powerpoint/2010/main" val="16493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Four Priorities of Jesus…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3"/>
            </a:pPr>
            <a:r>
              <a:rPr lang="en-US" sz="3600" dirty="0" smtClean="0">
                <a:solidFill>
                  <a:schemeClr val="bg1"/>
                </a:solidFill>
              </a:rPr>
              <a:t>The priority of pondering on Christ</a:t>
            </a:r>
            <a:r>
              <a:rPr lang="en-US" sz="3600" baseline="30000" dirty="0" smtClean="0">
                <a:solidFill>
                  <a:schemeClr val="bg1"/>
                </a:solidFill>
              </a:rPr>
              <a:t>(1:27-28)</a:t>
            </a:r>
            <a:endParaRPr lang="en-US" sz="3600" baseline="30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chemeClr val="bg1"/>
                </a:solidFill>
              </a:rPr>
              <a:t>27 They were all amazed, so that they debated among themselves, saying, "What is this? A new teaching with authority! He commands even the unclean spirits, and they obey Him." 28 Immediately the news about Him spread everywhere into all the surrounding district of Galilee.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Godly fear and amazement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Our Big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chemeClr val="bg1"/>
                </a:solidFill>
              </a:rPr>
              <a:t>A</a:t>
            </a:r>
            <a:r>
              <a:rPr lang="en-US" sz="4400" i="1" dirty="0" smtClean="0">
                <a:solidFill>
                  <a:schemeClr val="bg1"/>
                </a:solidFill>
              </a:rPr>
              <a:t>s </a:t>
            </a:r>
            <a:r>
              <a:rPr lang="en-US" sz="4400" i="1" dirty="0">
                <a:solidFill>
                  <a:schemeClr val="bg1"/>
                </a:solidFill>
              </a:rPr>
              <a:t>we encounter the true teachings and working of Jesus Christ, our response ought to be of both mind-blowing </a:t>
            </a:r>
            <a:r>
              <a:rPr lang="en-US" sz="4400" i="1" dirty="0" smtClean="0">
                <a:solidFill>
                  <a:schemeClr val="bg1"/>
                </a:solidFill>
              </a:rPr>
              <a:t>amazement and </a:t>
            </a:r>
            <a:r>
              <a:rPr lang="en-US" sz="4400" i="1" dirty="0">
                <a:solidFill>
                  <a:schemeClr val="bg1"/>
                </a:solidFill>
              </a:rPr>
              <a:t>life-altering belief.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8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+mj-lt"/>
              </a:rPr>
              <a:t>The Gospel of 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Action, Authenticity, and Authority of Jesus Christ, the Son of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Priorities of Jesus Christ </a:t>
            </a:r>
            <a:endParaRPr lang="en-US" sz="32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Mark </a:t>
            </a:r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1:21-28</a:t>
            </a:r>
            <a:endParaRPr lang="en-US" sz="32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</a:t>
            </a:r>
            <a:r>
              <a:rPr lang="en-US" sz="4800" dirty="0" smtClean="0">
                <a:solidFill>
                  <a:schemeClr val="bg1"/>
                </a:solidFill>
              </a:rPr>
              <a:t>1:21-22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chemeClr val="bg1"/>
                </a:solidFill>
              </a:rPr>
              <a:t>21 They went into Capernaum; and immediately on the Sabbath He entered the synagogue and began to teach. 22 They were amazed at His teaching; for He was teaching them as one having authority, and not as the scribes.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</a:t>
            </a:r>
            <a:r>
              <a:rPr lang="en-US" sz="4800" dirty="0" smtClean="0">
                <a:solidFill>
                  <a:schemeClr val="bg1"/>
                </a:solidFill>
              </a:rPr>
              <a:t>1:23-24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 smtClean="0">
                <a:solidFill>
                  <a:schemeClr val="bg1"/>
                </a:solidFill>
              </a:rPr>
              <a:t>23 </a:t>
            </a:r>
            <a:r>
              <a:rPr lang="en-US" sz="4400" i="1" dirty="0">
                <a:solidFill>
                  <a:schemeClr val="bg1"/>
                </a:solidFill>
              </a:rPr>
              <a:t>Just then there was a man in their synagogue with an unclean spirit; and he cried out, 24 saying, "What business do we have with each other, Jesus of Nazareth? Have You come to destroy us? I know who You are — the Holy One of God</a:t>
            </a:r>
            <a:r>
              <a:rPr lang="en-US" sz="4400" i="1" dirty="0" smtClean="0">
                <a:solidFill>
                  <a:schemeClr val="bg1"/>
                </a:solidFill>
              </a:rPr>
              <a:t>!"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</a:t>
            </a:r>
            <a:r>
              <a:rPr lang="en-US" sz="4800" dirty="0" smtClean="0">
                <a:solidFill>
                  <a:schemeClr val="bg1"/>
                </a:solidFill>
              </a:rPr>
              <a:t>1:25-26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 smtClean="0">
                <a:solidFill>
                  <a:schemeClr val="bg1"/>
                </a:solidFill>
              </a:rPr>
              <a:t>25 </a:t>
            </a:r>
            <a:r>
              <a:rPr lang="en-US" sz="4400" i="1" dirty="0">
                <a:solidFill>
                  <a:schemeClr val="bg1"/>
                </a:solidFill>
              </a:rPr>
              <a:t>And Jesus rebuked him, saying, "Be quiet, and come out of him!" 26 Throwing him into convulsions, the unclean spirit cried out with a loud voice and came out of him.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</a:t>
            </a:r>
            <a:r>
              <a:rPr lang="en-US" sz="4800" dirty="0" smtClean="0">
                <a:solidFill>
                  <a:schemeClr val="bg1"/>
                </a:solidFill>
              </a:rPr>
              <a:t>1:27-28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00" i="1" dirty="0" smtClean="0">
                <a:solidFill>
                  <a:schemeClr val="bg1"/>
                </a:solidFill>
              </a:rPr>
              <a:t>27 </a:t>
            </a:r>
            <a:r>
              <a:rPr lang="en-US" sz="4300" i="1" dirty="0">
                <a:solidFill>
                  <a:schemeClr val="bg1"/>
                </a:solidFill>
              </a:rPr>
              <a:t>They were all amazed, so that they debated among themselves, saying, "What is this? A new teaching with authority! He commands even the unclean spirits, and they obey Him." 28 Immediately the news about Him spread everywhere into all the surrounding district of Galilee.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</a:t>
            </a:r>
            <a:r>
              <a:rPr lang="en-US" sz="4800" dirty="0" smtClean="0">
                <a:solidFill>
                  <a:schemeClr val="bg1"/>
                </a:solidFill>
              </a:rPr>
              <a:t>10:45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chemeClr val="bg1"/>
                </a:solidFill>
              </a:rPr>
              <a:t>“For even the Son of Man did not come to be served, but to serve, and to give His life a ransom for many.”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Our Big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chemeClr val="bg1"/>
                </a:solidFill>
              </a:rPr>
              <a:t>A</a:t>
            </a:r>
            <a:r>
              <a:rPr lang="en-US" sz="4400" i="1" dirty="0" smtClean="0">
                <a:solidFill>
                  <a:schemeClr val="bg1"/>
                </a:solidFill>
              </a:rPr>
              <a:t>s </a:t>
            </a:r>
            <a:r>
              <a:rPr lang="en-US" sz="4400" i="1" dirty="0">
                <a:solidFill>
                  <a:schemeClr val="bg1"/>
                </a:solidFill>
              </a:rPr>
              <a:t>we encounter the true teachings and working of Jesus Christ, our response ought to be of both mind-blowing </a:t>
            </a:r>
            <a:r>
              <a:rPr lang="en-US" sz="4400" i="1" dirty="0" smtClean="0">
                <a:solidFill>
                  <a:schemeClr val="bg1"/>
                </a:solidFill>
              </a:rPr>
              <a:t>amazement and </a:t>
            </a:r>
            <a:r>
              <a:rPr lang="en-US" sz="4400" i="1" dirty="0">
                <a:solidFill>
                  <a:schemeClr val="bg1"/>
                </a:solidFill>
              </a:rPr>
              <a:t>life-altering belief.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Four Priorities of Jesus…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/>
            </a:pPr>
            <a:r>
              <a:rPr lang="en-US" sz="3600" dirty="0" smtClean="0">
                <a:solidFill>
                  <a:schemeClr val="bg1"/>
                </a:solidFill>
              </a:rPr>
              <a:t>The priority of fellowship with Jesus Christ </a:t>
            </a:r>
            <a:r>
              <a:rPr lang="en-US" sz="3600" baseline="30000" dirty="0" smtClean="0">
                <a:solidFill>
                  <a:schemeClr val="bg1"/>
                </a:solidFill>
              </a:rPr>
              <a:t>(1:21)</a:t>
            </a:r>
            <a:endParaRPr lang="en-US" sz="3600" baseline="30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chemeClr val="bg1"/>
                </a:solidFill>
              </a:rPr>
              <a:t>They went into Capernaum; and immediately on the Sabbath He entered the synagogue and began to teach.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3758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Jesus intentionally goes where people live</a:t>
            </a:r>
          </a:p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Jesus intentionally goes where people worship</a:t>
            </a:r>
          </a:p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Jesus intentionally teaches the people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Four Priorities of Jesus…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2"/>
            </a:pPr>
            <a:r>
              <a:rPr lang="en-US" sz="3600" dirty="0" smtClean="0">
                <a:solidFill>
                  <a:schemeClr val="bg1"/>
                </a:solidFill>
              </a:rPr>
              <a:t>The priority of explanatory teaching from Jesus Christ </a:t>
            </a:r>
            <a:r>
              <a:rPr lang="en-US" sz="3600" baseline="30000" dirty="0" smtClean="0">
                <a:solidFill>
                  <a:schemeClr val="bg1"/>
                </a:solidFill>
              </a:rPr>
              <a:t>(1:22)</a:t>
            </a:r>
            <a:endParaRPr lang="en-US" sz="3600" baseline="30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chemeClr val="bg1"/>
                </a:solidFill>
              </a:rPr>
              <a:t>They were amazed at His teaching; for He was teaching them as one having authority, and not as the scribes.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3758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Jesus possesses substance in His teaching (see Matthew 5; Luke 4:16-30)</a:t>
            </a:r>
          </a:p>
          <a:p>
            <a:pPr marL="514350" indent="-514350" algn="just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The people are shocked by His teaching</a:t>
            </a:r>
          </a:p>
        </p:txBody>
      </p:sp>
    </p:spTree>
    <p:extLst>
      <p:ext uri="{BB962C8B-B14F-4D97-AF65-F5344CB8AC3E}">
        <p14:creationId xmlns:p14="http://schemas.microsoft.com/office/powerpoint/2010/main" val="30443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36932</TotalTime>
  <Words>651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</dc:creator>
  <cp:lastModifiedBy>Ed Godfrey</cp:lastModifiedBy>
  <cp:revision>870</cp:revision>
  <dcterms:created xsi:type="dcterms:W3CDTF">2013-08-08T16:28:40Z</dcterms:created>
  <dcterms:modified xsi:type="dcterms:W3CDTF">2018-04-21T21:26:07Z</dcterms:modified>
</cp:coreProperties>
</file>