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703" r:id="rId2"/>
    <p:sldId id="818" r:id="rId3"/>
    <p:sldId id="1027" r:id="rId4"/>
    <p:sldId id="1017" r:id="rId5"/>
    <p:sldId id="1028" r:id="rId6"/>
    <p:sldId id="102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5A32"/>
    <a:srgbClr val="966432"/>
    <a:srgbClr val="D7AE85"/>
    <a:srgbClr val="006F96"/>
    <a:srgbClr val="00FF00"/>
    <a:srgbClr val="33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5" autoAdjust="0"/>
    <p:restoredTop sz="88538" autoAdjust="0"/>
  </p:normalViewPr>
  <p:slideViewPr>
    <p:cSldViewPr>
      <p:cViewPr>
        <p:scale>
          <a:sx n="77" d="100"/>
          <a:sy n="77" d="100"/>
        </p:scale>
        <p:origin x="-11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55510-0E1F-44C6-8AFB-D0F4A4418F2E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C474C-1614-4BFD-840E-B3E3D39068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39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28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46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28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4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22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26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54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2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D85C9-9387-4AF8-A2FF-EF850E82DB46}" type="datetimeFigureOut">
              <a:rPr lang="en-US" smtClean="0"/>
              <a:t>4/15/2018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B8810-6185-4F03-9AB9-9A1B0505DA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8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7256"/>
            <a:ext cx="9144000" cy="504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Sermon Text</a:t>
            </a:r>
            <a:endParaRPr lang="en-US" sz="4800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654314"/>
            <a:ext cx="861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chemeClr val="bg1"/>
                </a:solidFill>
              </a:rPr>
              <a:t>Ephesians 2:1-10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3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Blaise Pascal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992624"/>
            <a:ext cx="8610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400" i="1" dirty="0">
                <a:solidFill>
                  <a:schemeClr val="bg1"/>
                </a:solidFill>
              </a:rPr>
              <a:t>“There is a God shaped vacuum in the heart of every man which cannot be filled by any created thing, but only by God, the Creator, made known through Jesus.”</a:t>
            </a:r>
            <a:r>
              <a:rPr lang="en-US" sz="4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8017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How Must We Be Saved?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99262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AutoNum type="romanUcPeriod"/>
            </a:pPr>
            <a:r>
              <a:rPr lang="en-US" sz="4000" dirty="0" smtClean="0">
                <a:solidFill>
                  <a:schemeClr val="bg1"/>
                </a:solidFill>
              </a:rPr>
              <a:t>The Means of Salvation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aseline="30000" dirty="0" smtClean="0">
                <a:solidFill>
                  <a:schemeClr val="bg1"/>
                </a:solidFill>
              </a:rPr>
              <a:t>(2:8b-9) 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A. How NOT to be saved </a:t>
            </a:r>
            <a:r>
              <a:rPr lang="en-US" sz="3600" baseline="30000" dirty="0">
                <a:solidFill>
                  <a:schemeClr val="bg1"/>
                </a:solidFill>
              </a:rPr>
              <a:t>(</a:t>
            </a:r>
            <a:r>
              <a:rPr lang="en-US" sz="3600" baseline="30000" dirty="0" smtClean="0">
                <a:solidFill>
                  <a:schemeClr val="bg1"/>
                </a:solidFill>
              </a:rPr>
              <a:t>2:9</a:t>
            </a:r>
            <a:r>
              <a:rPr lang="en-US" sz="3600" baseline="30000" dirty="0">
                <a:solidFill>
                  <a:schemeClr val="bg1"/>
                </a:solidFill>
              </a:rPr>
              <a:t>) </a:t>
            </a:r>
          </a:p>
          <a:p>
            <a:r>
              <a:rPr lang="en-US" sz="3600" i="1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77869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solidFill>
                  <a:schemeClr val="bg1"/>
                </a:solidFill>
              </a:rPr>
              <a:t>…not as a result of works, so that no one may boast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295471"/>
            <a:ext cx="8610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B</a:t>
            </a:r>
            <a:r>
              <a:rPr lang="en-US" sz="3600" i="1" dirty="0" smtClean="0">
                <a:solidFill>
                  <a:schemeClr val="bg1"/>
                </a:solidFill>
              </a:rPr>
              <a:t>. How TO be saved </a:t>
            </a:r>
            <a:r>
              <a:rPr lang="en-US" sz="3600" baseline="30000" dirty="0">
                <a:solidFill>
                  <a:schemeClr val="bg1"/>
                </a:solidFill>
              </a:rPr>
              <a:t>(</a:t>
            </a:r>
            <a:r>
              <a:rPr lang="en-US" sz="3600" baseline="30000" dirty="0" smtClean="0">
                <a:solidFill>
                  <a:schemeClr val="bg1"/>
                </a:solidFill>
              </a:rPr>
              <a:t>2:8) </a:t>
            </a:r>
            <a:endParaRPr lang="en-US" sz="3600" baseline="30000" dirty="0">
              <a:solidFill>
                <a:schemeClr val="bg1"/>
              </a:solidFill>
            </a:endParaRPr>
          </a:p>
          <a:p>
            <a:pPr algn="just"/>
            <a:r>
              <a:rPr lang="en-US" sz="2400" i="1" dirty="0" smtClean="0">
                <a:solidFill>
                  <a:schemeClr val="bg1"/>
                </a:solidFill>
              </a:rPr>
              <a:t> </a:t>
            </a:r>
            <a:r>
              <a:rPr lang="en-US" sz="2400" i="1" dirty="0">
                <a:solidFill>
                  <a:schemeClr val="bg1"/>
                </a:solidFill>
              </a:rPr>
              <a:t>For by grace you have been saved </a:t>
            </a:r>
            <a:r>
              <a:rPr lang="en-US" sz="2400" i="1" u="sng" dirty="0">
                <a:solidFill>
                  <a:schemeClr val="bg1"/>
                </a:solidFill>
              </a:rPr>
              <a:t>through faith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094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" y="76200"/>
            <a:ext cx="8610600" cy="830997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How Must We Be Saved?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992624"/>
            <a:ext cx="861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indent="-857250" algn="just">
              <a:buFont typeface="+mj-lt"/>
              <a:buAutoNum type="romanUcPeriod" startAt="2"/>
            </a:pPr>
            <a:r>
              <a:rPr lang="en-US" sz="4000" dirty="0" smtClean="0">
                <a:solidFill>
                  <a:schemeClr val="bg1"/>
                </a:solidFill>
              </a:rPr>
              <a:t>The Miracle of Salvation</a:t>
            </a:r>
            <a:r>
              <a:rPr lang="en-US" sz="4000" b="1" dirty="0" smtClean="0">
                <a:solidFill>
                  <a:schemeClr val="bg1"/>
                </a:solidFill>
              </a:rPr>
              <a:t> </a:t>
            </a:r>
            <a:r>
              <a:rPr lang="en-US" sz="4000" baseline="30000" dirty="0" smtClean="0">
                <a:solidFill>
                  <a:schemeClr val="bg1"/>
                </a:solidFill>
              </a:rPr>
              <a:t>(2:8) </a:t>
            </a:r>
            <a:endParaRPr lang="en-US" sz="4000" baseline="30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 smtClean="0">
                <a:solidFill>
                  <a:schemeClr val="bg1"/>
                </a:solidFill>
              </a:rPr>
              <a:t>A. The miracle of His grace </a:t>
            </a:r>
            <a:r>
              <a:rPr lang="en-US" sz="3600" baseline="30000" dirty="0">
                <a:solidFill>
                  <a:schemeClr val="bg1"/>
                </a:solidFill>
              </a:rPr>
              <a:t>(</a:t>
            </a:r>
            <a:r>
              <a:rPr lang="en-US" sz="3600" baseline="30000" dirty="0" smtClean="0">
                <a:solidFill>
                  <a:schemeClr val="bg1"/>
                </a:solidFill>
              </a:rPr>
              <a:t>2:8) </a:t>
            </a:r>
            <a:endParaRPr lang="en-US" sz="3600" baseline="30000" dirty="0">
              <a:solidFill>
                <a:schemeClr val="bg1"/>
              </a:solidFill>
            </a:endParaRPr>
          </a:p>
          <a:p>
            <a:r>
              <a:rPr lang="en-US" sz="3600" i="1" dirty="0" smtClean="0">
                <a:solidFill>
                  <a:schemeClr val="bg1"/>
                </a:solidFill>
              </a:rPr>
              <a:t> 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2477869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i="1" dirty="0">
                <a:solidFill>
                  <a:schemeClr val="bg1"/>
                </a:solidFill>
              </a:rPr>
              <a:t>For by grace you have been saved through faith…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" y="3295471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solidFill>
                  <a:schemeClr val="bg1"/>
                </a:solidFill>
              </a:rPr>
              <a:t>B</a:t>
            </a:r>
            <a:r>
              <a:rPr lang="en-US" sz="3600" i="1" dirty="0" smtClean="0">
                <a:solidFill>
                  <a:schemeClr val="bg1"/>
                </a:solidFill>
              </a:rPr>
              <a:t>. The miracle of His gift </a:t>
            </a:r>
            <a:r>
              <a:rPr lang="en-US" sz="3600" baseline="30000" dirty="0" smtClean="0">
                <a:solidFill>
                  <a:schemeClr val="bg1"/>
                </a:solidFill>
              </a:rPr>
              <a:t>(2:8) </a:t>
            </a:r>
          </a:p>
          <a:p>
            <a:r>
              <a:rPr lang="en-US" sz="2400" i="1" dirty="0" smtClean="0">
                <a:solidFill>
                  <a:schemeClr val="bg1"/>
                </a:solidFill>
              </a:rPr>
              <a:t>For </a:t>
            </a:r>
            <a:r>
              <a:rPr lang="en-US" sz="2400" i="1" dirty="0">
                <a:solidFill>
                  <a:schemeClr val="bg1"/>
                </a:solidFill>
              </a:rPr>
              <a:t>by grace you have been saved through faith; and that not of yourselves, it is the </a:t>
            </a:r>
            <a:r>
              <a:rPr lang="en-US" sz="2400" i="1" u="sng" dirty="0">
                <a:solidFill>
                  <a:schemeClr val="bg1"/>
                </a:solidFill>
              </a:rPr>
              <a:t>gift</a:t>
            </a:r>
            <a:r>
              <a:rPr lang="en-US" sz="2400" i="1" dirty="0">
                <a:solidFill>
                  <a:schemeClr val="bg1"/>
                </a:solidFill>
              </a:rPr>
              <a:t> of God…</a:t>
            </a:r>
            <a:endParaRPr lang="en-US" sz="2400" dirty="0">
              <a:solidFill>
                <a:schemeClr val="bg1"/>
              </a:solidFill>
            </a:endParaRPr>
          </a:p>
          <a:p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6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77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 build="p"/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7256"/>
            <a:ext cx="9144000" cy="504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25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12357</TotalTime>
  <Words>165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</dc:creator>
  <cp:lastModifiedBy>Ed Godfrey</cp:lastModifiedBy>
  <cp:revision>445</cp:revision>
  <dcterms:created xsi:type="dcterms:W3CDTF">2013-08-08T16:28:40Z</dcterms:created>
  <dcterms:modified xsi:type="dcterms:W3CDTF">2018-04-15T11:30:17Z</dcterms:modified>
</cp:coreProperties>
</file>