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1455" r:id="rId2"/>
    <p:sldId id="1674" r:id="rId3"/>
    <p:sldId id="1824" r:id="rId4"/>
    <p:sldId id="1825" r:id="rId5"/>
    <p:sldId id="1826" r:id="rId6"/>
    <p:sldId id="1827" r:id="rId7"/>
    <p:sldId id="1828" r:id="rId8"/>
    <p:sldId id="1829" r:id="rId9"/>
    <p:sldId id="1830" r:id="rId10"/>
    <p:sldId id="1831" r:id="rId11"/>
    <p:sldId id="1832" r:id="rId12"/>
    <p:sldId id="1833" r:id="rId13"/>
    <p:sldId id="1834" r:id="rId14"/>
    <p:sldId id="1836" r:id="rId15"/>
    <p:sldId id="1835" r:id="rId16"/>
    <p:sldId id="1837" r:id="rId17"/>
    <p:sldId id="1838" r:id="rId18"/>
    <p:sldId id="1839" r:id="rId19"/>
    <p:sldId id="1841" r:id="rId20"/>
    <p:sldId id="1840" r:id="rId21"/>
    <p:sldId id="1842" r:id="rId22"/>
    <p:sldId id="1843" r:id="rId23"/>
    <p:sldId id="184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94343" autoAdjust="0"/>
  </p:normalViewPr>
  <p:slideViewPr>
    <p:cSldViewPr>
      <p:cViewPr>
        <p:scale>
          <a:sx n="77" d="100"/>
          <a:sy n="77" d="100"/>
        </p:scale>
        <p:origin x="-11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308324"/>
          </a:xfrm>
          <a:prstGeom prst="rect">
            <a:avLst/>
          </a:prstGeom>
          <a:noFill/>
        </p:spPr>
        <p:txBody>
          <a:bodyPr wrap="square" rtlCol="0">
            <a:spAutoFit/>
          </a:bodyPr>
          <a:lstStyle/>
          <a:p>
            <a:pPr algn="ctr"/>
            <a:r>
              <a:rPr lang="en-US" sz="4800" dirty="0" smtClean="0">
                <a:solidFill>
                  <a:schemeClr val="bg1"/>
                </a:solidFill>
                <a:latin typeface="Bahnschrift" panose="020B0502040204020203" pitchFamily="34" charset="0"/>
              </a:rPr>
              <a:t>The Action, Authenticity, and Authority of Jesus Christ,</a:t>
            </a:r>
          </a:p>
          <a:p>
            <a:pPr algn="ctr"/>
            <a:r>
              <a:rPr lang="en-US" sz="4800" dirty="0" smtClean="0">
                <a:solidFill>
                  <a:schemeClr val="bg1"/>
                </a:solidFill>
                <a:latin typeface="Bahnschrift" panose="020B0502040204020203" pitchFamily="34" charset="0"/>
              </a:rPr>
              <a:t>the Son of God</a:t>
            </a: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1 Peter 5:13</a:t>
            </a:r>
          </a:p>
        </p:txBody>
      </p:sp>
      <p:sp>
        <p:nvSpPr>
          <p:cNvPr id="10" name="TextBox 9"/>
          <p:cNvSpPr txBox="1"/>
          <p:nvPr/>
        </p:nvSpPr>
        <p:spPr>
          <a:xfrm>
            <a:off x="304800" y="998577"/>
            <a:ext cx="8610600" cy="1938992"/>
          </a:xfrm>
          <a:prstGeom prst="rect">
            <a:avLst/>
          </a:prstGeom>
          <a:noFill/>
        </p:spPr>
        <p:txBody>
          <a:bodyPr wrap="square" rtlCol="0">
            <a:spAutoFit/>
          </a:bodyPr>
          <a:lstStyle/>
          <a:p>
            <a:pPr algn="just"/>
            <a:r>
              <a:rPr lang="en-US" sz="4000" i="1" dirty="0" smtClean="0">
                <a:solidFill>
                  <a:schemeClr val="bg1"/>
                </a:solidFill>
              </a:rPr>
              <a:t>She </a:t>
            </a:r>
            <a:r>
              <a:rPr lang="en-US" sz="4000" i="1" dirty="0">
                <a:solidFill>
                  <a:schemeClr val="bg1"/>
                </a:solidFill>
              </a:rPr>
              <a:t>who is in </a:t>
            </a:r>
            <a:r>
              <a:rPr lang="en-US" sz="4000" i="1" dirty="0" smtClean="0">
                <a:solidFill>
                  <a:schemeClr val="bg1"/>
                </a:solidFill>
              </a:rPr>
              <a:t>Babylon </a:t>
            </a:r>
            <a:r>
              <a:rPr lang="en-US" sz="4000" i="1" baseline="30000" dirty="0" smtClean="0">
                <a:solidFill>
                  <a:schemeClr val="bg1"/>
                </a:solidFill>
              </a:rPr>
              <a:t>[veiled term for Rome]</a:t>
            </a:r>
            <a:r>
              <a:rPr lang="en-US" sz="4000" i="1" dirty="0" smtClean="0">
                <a:solidFill>
                  <a:schemeClr val="bg1"/>
                </a:solidFill>
              </a:rPr>
              <a:t>, </a:t>
            </a:r>
            <a:r>
              <a:rPr lang="en-US" sz="4000" i="1" dirty="0">
                <a:solidFill>
                  <a:schemeClr val="bg1"/>
                </a:solidFill>
              </a:rPr>
              <a:t>chosen together with you, sends you greetings, and so does my son, Mark. </a:t>
            </a:r>
          </a:p>
        </p:txBody>
      </p:sp>
    </p:spTree>
    <p:extLst>
      <p:ext uri="{BB962C8B-B14F-4D97-AF65-F5344CB8AC3E}">
        <p14:creationId xmlns:p14="http://schemas.microsoft.com/office/powerpoint/2010/main" val="28895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The Gospel of Mark</a:t>
            </a:r>
          </a:p>
        </p:txBody>
      </p:sp>
      <p:sp>
        <p:nvSpPr>
          <p:cNvPr id="10" name="TextBox 9"/>
          <p:cNvSpPr txBox="1"/>
          <p:nvPr/>
        </p:nvSpPr>
        <p:spPr>
          <a:xfrm>
            <a:off x="304800" y="998577"/>
            <a:ext cx="8610600" cy="707886"/>
          </a:xfrm>
          <a:prstGeom prst="rect">
            <a:avLst/>
          </a:prstGeom>
          <a:noFill/>
        </p:spPr>
        <p:txBody>
          <a:bodyPr wrap="square" rtlCol="0">
            <a:spAutoFit/>
          </a:bodyPr>
          <a:lstStyle/>
          <a:p>
            <a:pPr marL="857250" indent="-857250" algn="just">
              <a:buAutoNum type="romanUcPeriod"/>
            </a:pPr>
            <a:r>
              <a:rPr lang="en-US" sz="4000" b="1" dirty="0" smtClean="0">
                <a:solidFill>
                  <a:schemeClr val="bg1"/>
                </a:solidFill>
              </a:rPr>
              <a:t>The authenticity of Mark</a:t>
            </a:r>
          </a:p>
        </p:txBody>
      </p:sp>
      <p:sp>
        <p:nvSpPr>
          <p:cNvPr id="5" name="TextBox 4"/>
          <p:cNvSpPr txBox="1"/>
          <p:nvPr/>
        </p:nvSpPr>
        <p:spPr>
          <a:xfrm>
            <a:off x="304800" y="1730514"/>
            <a:ext cx="8610600" cy="1569660"/>
          </a:xfrm>
          <a:prstGeom prst="rect">
            <a:avLst/>
          </a:prstGeom>
          <a:noFill/>
        </p:spPr>
        <p:txBody>
          <a:bodyPr wrap="square" rtlCol="0">
            <a:spAutoFit/>
          </a:bodyPr>
          <a:lstStyle/>
          <a:p>
            <a:pPr marL="514350" lvl="0" indent="-514350" algn="just">
              <a:buFont typeface="+mj-lt"/>
              <a:buAutoNum type="alphaUcPeriod"/>
            </a:pPr>
            <a:r>
              <a:rPr lang="en-US" sz="3200" dirty="0" smtClean="0">
                <a:solidFill>
                  <a:schemeClr val="bg1"/>
                </a:solidFill>
              </a:rPr>
              <a:t>Mark </a:t>
            </a:r>
            <a:r>
              <a:rPr lang="en-US" sz="3200" dirty="0">
                <a:solidFill>
                  <a:schemeClr val="bg1"/>
                </a:solidFill>
              </a:rPr>
              <a:t>writes to convey a  true and reliable account of Jesus </a:t>
            </a:r>
            <a:r>
              <a:rPr lang="en-US" sz="3200" dirty="0" smtClean="0">
                <a:solidFill>
                  <a:schemeClr val="bg1"/>
                </a:solidFill>
              </a:rPr>
              <a:t>Christ.</a:t>
            </a:r>
          </a:p>
          <a:p>
            <a:pPr marL="514350" lvl="0" indent="-514350" algn="just">
              <a:buFont typeface="+mj-lt"/>
              <a:buAutoNum type="alphaUcPeriod"/>
            </a:pPr>
            <a:r>
              <a:rPr lang="en-US" sz="3200" dirty="0" smtClean="0">
                <a:solidFill>
                  <a:schemeClr val="bg1"/>
                </a:solidFill>
              </a:rPr>
              <a:t>Mark writes to comfort persecuted believers.</a:t>
            </a:r>
          </a:p>
        </p:txBody>
      </p:sp>
    </p:spTree>
    <p:extLst>
      <p:ext uri="{BB962C8B-B14F-4D97-AF65-F5344CB8AC3E}">
        <p14:creationId xmlns:p14="http://schemas.microsoft.com/office/powerpoint/2010/main" val="274011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1 Peter 5:8-10</a:t>
            </a:r>
          </a:p>
        </p:txBody>
      </p:sp>
      <p:sp>
        <p:nvSpPr>
          <p:cNvPr id="10" name="TextBox 9"/>
          <p:cNvSpPr txBox="1"/>
          <p:nvPr/>
        </p:nvSpPr>
        <p:spPr>
          <a:xfrm>
            <a:off x="304800" y="998577"/>
            <a:ext cx="8610600" cy="5324535"/>
          </a:xfrm>
          <a:prstGeom prst="rect">
            <a:avLst/>
          </a:prstGeom>
          <a:noFill/>
        </p:spPr>
        <p:txBody>
          <a:bodyPr wrap="square" rtlCol="0">
            <a:spAutoFit/>
          </a:bodyPr>
          <a:lstStyle/>
          <a:p>
            <a:pPr algn="just"/>
            <a:r>
              <a:rPr lang="en-US" sz="3400" i="1" dirty="0">
                <a:solidFill>
                  <a:schemeClr val="bg1"/>
                </a:solidFill>
              </a:rPr>
              <a:t>“8 Be of sober spirit, be on the alert. Your adversary, the devil, prowls around like a roaring lion, seeking someone to devour. 9 But resist him, firm in your faith, knowing that the same experiences of suffering are being accomplished by your brethren who are in the world. 10 After you have suffered for a little while, the God of all grace, who called you to His eternal glory in Christ, will Himself perfect, confirm, strengthen and establish you.”</a:t>
            </a:r>
            <a:r>
              <a:rPr lang="en-US" sz="3400" dirty="0">
                <a:solidFill>
                  <a:schemeClr val="bg1"/>
                </a:solidFill>
              </a:rPr>
              <a:t> </a:t>
            </a:r>
            <a:endParaRPr lang="en-US" sz="3400" i="1" dirty="0">
              <a:solidFill>
                <a:schemeClr val="bg1"/>
              </a:solidFill>
            </a:endParaRPr>
          </a:p>
        </p:txBody>
      </p:sp>
    </p:spTree>
    <p:extLst>
      <p:ext uri="{BB962C8B-B14F-4D97-AF65-F5344CB8AC3E}">
        <p14:creationId xmlns:p14="http://schemas.microsoft.com/office/powerpoint/2010/main" val="338487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The Gospel of Mark</a:t>
            </a:r>
          </a:p>
        </p:txBody>
      </p:sp>
      <p:sp>
        <p:nvSpPr>
          <p:cNvPr id="10" name="TextBox 9"/>
          <p:cNvSpPr txBox="1"/>
          <p:nvPr/>
        </p:nvSpPr>
        <p:spPr>
          <a:xfrm>
            <a:off x="304800" y="998577"/>
            <a:ext cx="8610600" cy="707886"/>
          </a:xfrm>
          <a:prstGeom prst="rect">
            <a:avLst/>
          </a:prstGeom>
          <a:noFill/>
        </p:spPr>
        <p:txBody>
          <a:bodyPr wrap="square" rtlCol="0">
            <a:spAutoFit/>
          </a:bodyPr>
          <a:lstStyle/>
          <a:p>
            <a:pPr marL="857250" indent="-857250" algn="just">
              <a:buAutoNum type="romanUcPeriod"/>
            </a:pPr>
            <a:r>
              <a:rPr lang="en-US" sz="4000" b="1" dirty="0" smtClean="0">
                <a:solidFill>
                  <a:schemeClr val="bg1"/>
                </a:solidFill>
              </a:rPr>
              <a:t>The authenticity of Mark</a:t>
            </a:r>
          </a:p>
        </p:txBody>
      </p:sp>
      <p:sp>
        <p:nvSpPr>
          <p:cNvPr id="5" name="TextBox 4"/>
          <p:cNvSpPr txBox="1"/>
          <p:nvPr/>
        </p:nvSpPr>
        <p:spPr>
          <a:xfrm>
            <a:off x="304800" y="1730514"/>
            <a:ext cx="8610600" cy="2062103"/>
          </a:xfrm>
          <a:prstGeom prst="rect">
            <a:avLst/>
          </a:prstGeom>
          <a:noFill/>
        </p:spPr>
        <p:txBody>
          <a:bodyPr wrap="square" rtlCol="0">
            <a:spAutoFit/>
          </a:bodyPr>
          <a:lstStyle/>
          <a:p>
            <a:pPr marL="514350" lvl="0" indent="-514350" algn="just">
              <a:buFont typeface="+mj-lt"/>
              <a:buAutoNum type="alphaUcPeriod"/>
            </a:pPr>
            <a:r>
              <a:rPr lang="en-US" sz="3200" dirty="0" smtClean="0">
                <a:solidFill>
                  <a:schemeClr val="bg1"/>
                </a:solidFill>
              </a:rPr>
              <a:t>Mark </a:t>
            </a:r>
            <a:r>
              <a:rPr lang="en-US" sz="3200" dirty="0">
                <a:solidFill>
                  <a:schemeClr val="bg1"/>
                </a:solidFill>
              </a:rPr>
              <a:t>writes to convey a  true and reliable account of Jesus </a:t>
            </a:r>
            <a:r>
              <a:rPr lang="en-US" sz="3200" dirty="0" smtClean="0">
                <a:solidFill>
                  <a:schemeClr val="bg1"/>
                </a:solidFill>
              </a:rPr>
              <a:t>Christ.</a:t>
            </a:r>
          </a:p>
          <a:p>
            <a:pPr marL="514350" lvl="0" indent="-514350" algn="just">
              <a:buFont typeface="+mj-lt"/>
              <a:buAutoNum type="alphaUcPeriod"/>
            </a:pPr>
            <a:r>
              <a:rPr lang="en-US" sz="3200" dirty="0" smtClean="0">
                <a:solidFill>
                  <a:schemeClr val="bg1"/>
                </a:solidFill>
              </a:rPr>
              <a:t>Mark writes to comfort persecuted believers.</a:t>
            </a:r>
          </a:p>
          <a:p>
            <a:pPr marL="514350" lvl="0" indent="-514350" algn="just">
              <a:buFont typeface="+mj-lt"/>
              <a:buAutoNum type="alphaUcPeriod"/>
            </a:pPr>
            <a:r>
              <a:rPr lang="en-US" sz="3200" dirty="0" smtClean="0">
                <a:solidFill>
                  <a:schemeClr val="bg1"/>
                </a:solidFill>
              </a:rPr>
              <a:t>Mark writes to have people consider Jesus.</a:t>
            </a:r>
          </a:p>
        </p:txBody>
      </p:sp>
    </p:spTree>
    <p:extLst>
      <p:ext uri="{BB962C8B-B14F-4D97-AF65-F5344CB8AC3E}">
        <p14:creationId xmlns:p14="http://schemas.microsoft.com/office/powerpoint/2010/main" val="250031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par>
                          <p:cTn id="8" fill="hold">
                            <p:stCondLst>
                              <p:cond delay="225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750"/>
                                        <p:tgtEl>
                                          <p:spTgt spid="5">
                                            <p:txEl>
                                              <p:pRg st="1" end="1"/>
                                            </p:txEl>
                                          </p:spTgt>
                                        </p:tgtEl>
                                      </p:cBhvr>
                                    </p:animEffect>
                                  </p:childTnLst>
                                </p:cTn>
                              </p:par>
                            </p:childTnLst>
                          </p:cTn>
                        </p:par>
                        <p:par>
                          <p:cTn id="16" fill="hold">
                            <p:stCondLst>
                              <p:cond delay="5750"/>
                            </p:stCondLst>
                            <p:childTnLst>
                              <p:par>
                                <p:cTn id="17" presetID="10"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marL="742950" indent="-742950">
              <a:buAutoNum type="arabicPeriod"/>
            </a:pPr>
            <a:r>
              <a:rPr lang="en-US" sz="4400" dirty="0" smtClean="0">
                <a:solidFill>
                  <a:schemeClr val="bg1"/>
                </a:solidFill>
              </a:rPr>
              <a:t>Why Four Gospels?</a:t>
            </a:r>
          </a:p>
        </p:txBody>
      </p:sp>
      <p:sp>
        <p:nvSpPr>
          <p:cNvPr id="5" name="TextBox 4"/>
          <p:cNvSpPr txBox="1"/>
          <p:nvPr/>
        </p:nvSpPr>
        <p:spPr>
          <a:xfrm>
            <a:off x="304800" y="990600"/>
            <a:ext cx="8610600" cy="1077218"/>
          </a:xfrm>
          <a:prstGeom prst="rect">
            <a:avLst/>
          </a:prstGeom>
          <a:noFill/>
        </p:spPr>
        <p:txBody>
          <a:bodyPr wrap="square" rtlCol="0">
            <a:spAutoFit/>
          </a:bodyPr>
          <a:lstStyle/>
          <a:p>
            <a:pPr marL="457200" lvl="0" indent="-457200" algn="just">
              <a:buFont typeface="Wingdings" panose="05000000000000000000" pitchFamily="2" charset="2"/>
              <a:buChar char="§"/>
            </a:pPr>
            <a:r>
              <a:rPr lang="en-US" sz="3200" dirty="0" smtClean="0">
                <a:solidFill>
                  <a:schemeClr val="bg1"/>
                </a:solidFill>
              </a:rPr>
              <a:t>Gives us four viewpoints from which to see Jesus.</a:t>
            </a:r>
          </a:p>
        </p:txBody>
      </p:sp>
      <p:sp>
        <p:nvSpPr>
          <p:cNvPr id="6" name="TextBox 5"/>
          <p:cNvSpPr txBox="1"/>
          <p:nvPr/>
        </p:nvSpPr>
        <p:spPr>
          <a:xfrm>
            <a:off x="304800" y="2057400"/>
            <a:ext cx="8610600" cy="4739759"/>
          </a:xfrm>
          <a:prstGeom prst="rect">
            <a:avLst/>
          </a:prstGeom>
          <a:noFill/>
        </p:spPr>
        <p:txBody>
          <a:bodyPr wrap="square" rtlCol="0">
            <a:spAutoFit/>
          </a:bodyPr>
          <a:lstStyle/>
          <a:p>
            <a:pPr marL="457200" lvl="0" indent="-457200" algn="just">
              <a:buFont typeface="Wingdings" panose="05000000000000000000" pitchFamily="2" charset="2"/>
              <a:buChar char="§"/>
            </a:pPr>
            <a:r>
              <a:rPr lang="en-US" sz="3000" b="1" u="sng" dirty="0" smtClean="0">
                <a:solidFill>
                  <a:schemeClr val="bg1"/>
                </a:solidFill>
              </a:rPr>
              <a:t>Matthew</a:t>
            </a:r>
            <a:r>
              <a:rPr lang="en-US" sz="3000" dirty="0" smtClean="0">
                <a:solidFill>
                  <a:schemeClr val="bg1"/>
                </a:solidFill>
              </a:rPr>
              <a:t> – Jesus as the King of Israel (lots of OT quotes)</a:t>
            </a:r>
          </a:p>
          <a:p>
            <a:pPr marL="457200" lvl="0" indent="-457200" algn="just">
              <a:buFont typeface="Wingdings" panose="05000000000000000000" pitchFamily="2" charset="2"/>
              <a:buChar char="§"/>
            </a:pPr>
            <a:r>
              <a:rPr lang="en-US" sz="3000" b="1" u="sng" dirty="0" smtClean="0">
                <a:solidFill>
                  <a:schemeClr val="bg1"/>
                </a:solidFill>
              </a:rPr>
              <a:t>Luke</a:t>
            </a:r>
            <a:r>
              <a:rPr lang="en-US" sz="3000" dirty="0" smtClean="0">
                <a:solidFill>
                  <a:schemeClr val="bg1"/>
                </a:solidFill>
              </a:rPr>
              <a:t> – Jesus as the Son of Man – truly human</a:t>
            </a:r>
          </a:p>
          <a:p>
            <a:pPr marL="457200" lvl="0" indent="-457200" algn="just">
              <a:buFont typeface="Wingdings" panose="05000000000000000000" pitchFamily="2" charset="2"/>
              <a:buChar char="§"/>
            </a:pPr>
            <a:r>
              <a:rPr lang="en-US" sz="3000" b="1" u="sng" dirty="0" smtClean="0">
                <a:solidFill>
                  <a:schemeClr val="bg1"/>
                </a:solidFill>
              </a:rPr>
              <a:t>John</a:t>
            </a:r>
            <a:r>
              <a:rPr lang="en-US" sz="3000" dirty="0" smtClean="0">
                <a:solidFill>
                  <a:schemeClr val="bg1"/>
                </a:solidFill>
              </a:rPr>
              <a:t> – the Eternal and Divine Second Person of the Trinity dwelling among us</a:t>
            </a:r>
          </a:p>
          <a:p>
            <a:pPr marL="457200" lvl="0" indent="-457200" algn="just">
              <a:buFont typeface="Wingdings" panose="05000000000000000000" pitchFamily="2" charset="2"/>
              <a:buChar char="§"/>
            </a:pPr>
            <a:r>
              <a:rPr lang="en-US" sz="3000" b="1" u="sng" dirty="0" smtClean="0">
                <a:solidFill>
                  <a:schemeClr val="bg1"/>
                </a:solidFill>
              </a:rPr>
              <a:t>Mark</a:t>
            </a:r>
            <a:r>
              <a:rPr lang="en-US" sz="3000" dirty="0" smtClean="0">
                <a:solidFill>
                  <a:schemeClr val="bg1"/>
                </a:solidFill>
              </a:rPr>
              <a:t> – The Son of God who becomes the Suffering Servant in order to save His people.</a:t>
            </a:r>
            <a:endParaRPr lang="en-US" sz="800" dirty="0" smtClean="0">
              <a:solidFill>
                <a:schemeClr val="bg1"/>
              </a:solidFill>
            </a:endParaRPr>
          </a:p>
          <a:p>
            <a:pPr marL="457200" lvl="0" indent="-457200" algn="just">
              <a:buFont typeface="Wingdings" panose="05000000000000000000" pitchFamily="2" charset="2"/>
              <a:buChar char="§"/>
            </a:pPr>
            <a:endParaRPr lang="en-US" sz="800" dirty="0" smtClean="0">
              <a:solidFill>
                <a:schemeClr val="bg1"/>
              </a:solidFill>
            </a:endParaRPr>
          </a:p>
          <a:p>
            <a:pPr lvl="0" algn="just"/>
            <a:r>
              <a:rPr lang="en-US" sz="2800" i="1" dirty="0">
                <a:solidFill>
                  <a:schemeClr val="bg1"/>
                </a:solidFill>
              </a:rPr>
              <a:t>“For even the Son of Man did not come to be served, but to serve, and to give His life a ransom for many.”</a:t>
            </a:r>
            <a:r>
              <a:rPr lang="en-US" sz="2800" dirty="0">
                <a:solidFill>
                  <a:schemeClr val="bg1"/>
                </a:solidFill>
              </a:rPr>
              <a:t> </a:t>
            </a:r>
            <a:r>
              <a:rPr lang="en-US" sz="2800" dirty="0" smtClean="0">
                <a:solidFill>
                  <a:schemeClr val="bg1"/>
                </a:solidFill>
              </a:rPr>
              <a:t> Mark 10:45</a:t>
            </a:r>
          </a:p>
        </p:txBody>
      </p:sp>
    </p:spTree>
    <p:extLst>
      <p:ext uri="{BB962C8B-B14F-4D97-AF65-F5344CB8AC3E}">
        <p14:creationId xmlns:p14="http://schemas.microsoft.com/office/powerpoint/2010/main" val="138231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75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75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75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750"/>
                                        <p:tgtEl>
                                          <p:spTgt spid="6">
                                            <p:txEl>
                                              <p:pRg st="3" end="3"/>
                                            </p:txEl>
                                          </p:spTgt>
                                        </p:tgtEl>
                                      </p:cBhvr>
                                    </p:animEffect>
                                  </p:childTnLst>
                                </p:cTn>
                              </p:par>
                            </p:childTnLst>
                          </p:cTn>
                        </p:par>
                        <p:par>
                          <p:cTn id="28" fill="hold">
                            <p:stCondLst>
                              <p:cond delay="1750"/>
                            </p:stCondLst>
                            <p:childTnLst>
                              <p:par>
                                <p:cTn id="29" presetID="10" presetClass="entr" presetSubtype="0" fill="hold" grpId="0" nodeType="afterEffect">
                                  <p:stCondLst>
                                    <p:cond delay="125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175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marL="914400" indent="-914400">
              <a:buFont typeface="+mj-lt"/>
              <a:buAutoNum type="arabicPeriod" startAt="2"/>
            </a:pPr>
            <a:r>
              <a:rPr lang="en-US" sz="4400" dirty="0" smtClean="0">
                <a:solidFill>
                  <a:schemeClr val="bg1"/>
                </a:solidFill>
              </a:rPr>
              <a:t>What is so special about Mark?</a:t>
            </a:r>
          </a:p>
        </p:txBody>
      </p:sp>
      <p:sp>
        <p:nvSpPr>
          <p:cNvPr id="5" name="TextBox 4"/>
          <p:cNvSpPr txBox="1"/>
          <p:nvPr/>
        </p:nvSpPr>
        <p:spPr>
          <a:xfrm>
            <a:off x="304800" y="914400"/>
            <a:ext cx="8610600" cy="1077218"/>
          </a:xfrm>
          <a:prstGeom prst="rect">
            <a:avLst/>
          </a:prstGeom>
          <a:noFill/>
        </p:spPr>
        <p:txBody>
          <a:bodyPr wrap="square" rtlCol="0">
            <a:spAutoFit/>
          </a:bodyPr>
          <a:lstStyle/>
          <a:p>
            <a:pPr marL="457200" lvl="0" indent="-457200" algn="just">
              <a:buFont typeface="Wingdings" panose="05000000000000000000" pitchFamily="2" charset="2"/>
              <a:buChar char="§"/>
            </a:pPr>
            <a:r>
              <a:rPr lang="en-US" sz="3200" dirty="0" smtClean="0">
                <a:solidFill>
                  <a:schemeClr val="bg1"/>
                </a:solidFill>
              </a:rPr>
              <a:t>Mark is the shortest and easiest of the Gospels to read.</a:t>
            </a:r>
          </a:p>
        </p:txBody>
      </p:sp>
      <p:sp>
        <p:nvSpPr>
          <p:cNvPr id="6" name="TextBox 5"/>
          <p:cNvSpPr txBox="1"/>
          <p:nvPr/>
        </p:nvSpPr>
        <p:spPr>
          <a:xfrm>
            <a:off x="304800" y="2057400"/>
            <a:ext cx="8610600" cy="646331"/>
          </a:xfrm>
          <a:prstGeom prst="rect">
            <a:avLst/>
          </a:prstGeom>
          <a:noFill/>
        </p:spPr>
        <p:txBody>
          <a:bodyPr wrap="square" rtlCol="0">
            <a:spAutoFit/>
          </a:bodyPr>
          <a:lstStyle/>
          <a:p>
            <a:pPr lvl="0" algn="just"/>
            <a:r>
              <a:rPr lang="en-US" sz="3600" dirty="0" smtClean="0">
                <a:solidFill>
                  <a:schemeClr val="bg1"/>
                </a:solidFill>
              </a:rPr>
              <a:t>The </a:t>
            </a:r>
            <a:r>
              <a:rPr lang="en-US" sz="3600" b="1" dirty="0" smtClean="0">
                <a:solidFill>
                  <a:schemeClr val="bg1"/>
                </a:solidFill>
              </a:rPr>
              <a:t>SPECK</a:t>
            </a:r>
            <a:r>
              <a:rPr lang="en-US" sz="3600" dirty="0" smtClean="0">
                <a:solidFill>
                  <a:schemeClr val="bg1"/>
                </a:solidFill>
              </a:rPr>
              <a:t> method of devotional reading:</a:t>
            </a:r>
          </a:p>
        </p:txBody>
      </p:sp>
      <p:sp>
        <p:nvSpPr>
          <p:cNvPr id="7" name="TextBox 6"/>
          <p:cNvSpPr txBox="1"/>
          <p:nvPr/>
        </p:nvSpPr>
        <p:spPr>
          <a:xfrm>
            <a:off x="304800" y="2570202"/>
            <a:ext cx="8610600" cy="3631763"/>
          </a:xfrm>
          <a:prstGeom prst="rect">
            <a:avLst/>
          </a:prstGeom>
          <a:noFill/>
        </p:spPr>
        <p:txBody>
          <a:bodyPr wrap="square" rtlCol="0">
            <a:spAutoFit/>
          </a:bodyPr>
          <a:lstStyle/>
          <a:p>
            <a:pPr marL="457200" lvl="0" indent="-457200" algn="just">
              <a:buFont typeface="Wingdings" panose="05000000000000000000" pitchFamily="2" charset="2"/>
              <a:buChar char="Ø"/>
            </a:pPr>
            <a:r>
              <a:rPr lang="en-US" sz="4000" b="1" u="sng" dirty="0" smtClean="0">
                <a:solidFill>
                  <a:schemeClr val="bg1"/>
                </a:solidFill>
              </a:rPr>
              <a:t>S</a:t>
            </a:r>
            <a:r>
              <a:rPr lang="en-US" sz="3000" dirty="0" smtClean="0">
                <a:solidFill>
                  <a:schemeClr val="bg1"/>
                </a:solidFill>
              </a:rPr>
              <a:t>in – is there a sin I need to confess?</a:t>
            </a:r>
          </a:p>
          <a:p>
            <a:pPr marL="457200" lvl="0" indent="-457200" algn="just">
              <a:buFont typeface="Wingdings" panose="05000000000000000000" pitchFamily="2" charset="2"/>
              <a:buChar char="Ø"/>
            </a:pPr>
            <a:r>
              <a:rPr lang="en-US" sz="4000" b="1" u="sng" dirty="0" smtClean="0">
                <a:solidFill>
                  <a:schemeClr val="bg1"/>
                </a:solidFill>
              </a:rPr>
              <a:t>P</a:t>
            </a:r>
            <a:r>
              <a:rPr lang="en-US" sz="3000" dirty="0" smtClean="0">
                <a:solidFill>
                  <a:schemeClr val="bg1"/>
                </a:solidFill>
              </a:rPr>
              <a:t>romise – is there a promise I need to know?</a:t>
            </a:r>
          </a:p>
          <a:p>
            <a:pPr marL="457200" lvl="0" indent="-457200" algn="just">
              <a:buFont typeface="Wingdings" panose="05000000000000000000" pitchFamily="2" charset="2"/>
              <a:buChar char="Ø"/>
            </a:pPr>
            <a:r>
              <a:rPr lang="en-US" sz="4000" b="1" u="sng" dirty="0" smtClean="0">
                <a:solidFill>
                  <a:schemeClr val="bg1"/>
                </a:solidFill>
              </a:rPr>
              <a:t>E</a:t>
            </a:r>
            <a:r>
              <a:rPr lang="en-US" sz="3000" dirty="0" smtClean="0">
                <a:solidFill>
                  <a:schemeClr val="bg1"/>
                </a:solidFill>
              </a:rPr>
              <a:t>xample – is there an example I need to follow?</a:t>
            </a:r>
          </a:p>
          <a:p>
            <a:pPr marL="457200" lvl="0" indent="-457200" algn="just">
              <a:buFont typeface="Wingdings" panose="05000000000000000000" pitchFamily="2" charset="2"/>
              <a:buChar char="Ø"/>
            </a:pPr>
            <a:r>
              <a:rPr lang="en-US" sz="4000" b="1" u="sng" dirty="0" smtClean="0">
                <a:solidFill>
                  <a:schemeClr val="bg1"/>
                </a:solidFill>
              </a:rPr>
              <a:t>C</a:t>
            </a:r>
            <a:r>
              <a:rPr lang="en-US" sz="3000" dirty="0" smtClean="0">
                <a:solidFill>
                  <a:schemeClr val="bg1"/>
                </a:solidFill>
              </a:rPr>
              <a:t>ommand – is there a command I need to obey?</a:t>
            </a:r>
          </a:p>
          <a:p>
            <a:pPr marL="457200" lvl="0" indent="-457200" algn="just">
              <a:buFont typeface="Wingdings" panose="05000000000000000000" pitchFamily="2" charset="2"/>
              <a:buChar char="Ø"/>
            </a:pPr>
            <a:r>
              <a:rPr lang="en-US" sz="4000" b="1" u="sng" dirty="0" smtClean="0">
                <a:solidFill>
                  <a:schemeClr val="bg1"/>
                </a:solidFill>
              </a:rPr>
              <a:t>K</a:t>
            </a:r>
            <a:r>
              <a:rPr lang="en-US" sz="3000" dirty="0" smtClean="0">
                <a:solidFill>
                  <a:schemeClr val="bg1"/>
                </a:solidFill>
              </a:rPr>
              <a:t>nowledge – is there some knowledge I need to possess?</a:t>
            </a:r>
            <a:endParaRPr lang="en-US" sz="2800" dirty="0" smtClean="0">
              <a:solidFill>
                <a:schemeClr val="bg1"/>
              </a:solidFill>
            </a:endParaRPr>
          </a:p>
        </p:txBody>
      </p:sp>
    </p:spTree>
    <p:extLst>
      <p:ext uri="{BB962C8B-B14F-4D97-AF65-F5344CB8AC3E}">
        <p14:creationId xmlns:p14="http://schemas.microsoft.com/office/powerpoint/2010/main" val="201376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75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75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75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175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175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1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769441"/>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marL="914400" indent="-914400">
              <a:buFont typeface="+mj-lt"/>
              <a:buAutoNum type="arabicPeriod" startAt="2"/>
            </a:pPr>
            <a:r>
              <a:rPr lang="en-US" sz="4400" dirty="0" smtClean="0">
                <a:solidFill>
                  <a:schemeClr val="bg1"/>
                </a:solidFill>
              </a:rPr>
              <a:t>What is so special about Mark?</a:t>
            </a:r>
          </a:p>
        </p:txBody>
      </p:sp>
      <p:sp>
        <p:nvSpPr>
          <p:cNvPr id="5" name="TextBox 4"/>
          <p:cNvSpPr txBox="1"/>
          <p:nvPr/>
        </p:nvSpPr>
        <p:spPr>
          <a:xfrm>
            <a:off x="304800" y="914400"/>
            <a:ext cx="8610600" cy="1077218"/>
          </a:xfrm>
          <a:prstGeom prst="rect">
            <a:avLst/>
          </a:prstGeom>
          <a:noFill/>
        </p:spPr>
        <p:txBody>
          <a:bodyPr wrap="square" rtlCol="0">
            <a:spAutoFit/>
          </a:bodyPr>
          <a:lstStyle/>
          <a:p>
            <a:pPr marL="457200" lvl="0" indent="-457200" algn="just">
              <a:buFont typeface="Wingdings" panose="05000000000000000000" pitchFamily="2" charset="2"/>
              <a:buChar char="§"/>
            </a:pPr>
            <a:r>
              <a:rPr lang="en-US" sz="3200" dirty="0" smtClean="0">
                <a:solidFill>
                  <a:schemeClr val="bg1"/>
                </a:solidFill>
              </a:rPr>
              <a:t>Mark does something interesting with his introduction:</a:t>
            </a:r>
          </a:p>
        </p:txBody>
      </p:sp>
      <p:sp>
        <p:nvSpPr>
          <p:cNvPr id="7" name="TextBox 6"/>
          <p:cNvSpPr txBox="1"/>
          <p:nvPr/>
        </p:nvSpPr>
        <p:spPr>
          <a:xfrm>
            <a:off x="304800" y="2057400"/>
            <a:ext cx="8610600" cy="1015663"/>
          </a:xfrm>
          <a:prstGeom prst="rect">
            <a:avLst/>
          </a:prstGeom>
          <a:noFill/>
        </p:spPr>
        <p:txBody>
          <a:bodyPr wrap="square" rtlCol="0">
            <a:spAutoFit/>
          </a:bodyPr>
          <a:lstStyle/>
          <a:p>
            <a:pPr lvl="0" algn="just"/>
            <a:r>
              <a:rPr lang="en-US" sz="2800" dirty="0" smtClean="0">
                <a:solidFill>
                  <a:schemeClr val="bg1"/>
                </a:solidFill>
              </a:rPr>
              <a:t>Opens with “The beginning (“</a:t>
            </a:r>
            <a:r>
              <a:rPr lang="en-US" sz="2800" dirty="0" err="1" smtClean="0">
                <a:solidFill>
                  <a:schemeClr val="bg1"/>
                </a:solidFill>
              </a:rPr>
              <a:t>arche</a:t>
            </a:r>
            <a:r>
              <a:rPr lang="en-US" sz="2800" dirty="0" smtClean="0">
                <a:solidFill>
                  <a:schemeClr val="bg1"/>
                </a:solidFill>
              </a:rPr>
              <a:t>” - </a:t>
            </a:r>
            <a:r>
              <a:rPr lang="en-US" sz="3200" dirty="0" err="1">
                <a:solidFill>
                  <a:schemeClr val="bg1"/>
                </a:solidFill>
                <a:latin typeface="PCSB Greek" panose="020B0500000000000000" pitchFamily="34" charset="0"/>
              </a:rPr>
              <a:t>arxh</a:t>
            </a:r>
            <a:r>
              <a:rPr lang="en-US" sz="2000" dirty="0">
                <a:solidFill>
                  <a:schemeClr val="bg1"/>
                </a:solidFill>
                <a:latin typeface="PCSB Greek" panose="020B0500000000000000" pitchFamily="34" charset="0"/>
              </a:rPr>
              <a:t>\</a:t>
            </a:r>
            <a:r>
              <a:rPr lang="en-US" sz="2800" dirty="0" smtClean="0">
                <a:solidFill>
                  <a:schemeClr val="bg1"/>
                </a:solidFill>
              </a:rPr>
              <a:t>) of the gospel of Jesus Christ…” </a:t>
            </a:r>
            <a:endParaRPr lang="en-US" sz="2800" dirty="0" smtClean="0">
              <a:solidFill>
                <a:schemeClr val="bg1"/>
              </a:solidFill>
              <a:latin typeface="PCSB Greek" panose="020B0500000000000000" pitchFamily="34" charset="0"/>
            </a:endParaRPr>
          </a:p>
        </p:txBody>
      </p:sp>
      <p:sp>
        <p:nvSpPr>
          <p:cNvPr id="8" name="TextBox 7"/>
          <p:cNvSpPr txBox="1"/>
          <p:nvPr/>
        </p:nvSpPr>
        <p:spPr>
          <a:xfrm>
            <a:off x="304800" y="3124200"/>
            <a:ext cx="8610600" cy="1015663"/>
          </a:xfrm>
          <a:prstGeom prst="rect">
            <a:avLst/>
          </a:prstGeom>
          <a:noFill/>
        </p:spPr>
        <p:txBody>
          <a:bodyPr wrap="square" rtlCol="0">
            <a:spAutoFit/>
          </a:bodyPr>
          <a:lstStyle/>
          <a:p>
            <a:pPr lvl="0" algn="just"/>
            <a:r>
              <a:rPr lang="en-US" sz="2800" dirty="0" smtClean="0">
                <a:solidFill>
                  <a:schemeClr val="bg1"/>
                </a:solidFill>
              </a:rPr>
              <a:t>John 1:1 opens with “In the beginning (“</a:t>
            </a:r>
            <a:r>
              <a:rPr lang="en-US" sz="2800" dirty="0" err="1" smtClean="0">
                <a:solidFill>
                  <a:schemeClr val="bg1"/>
                </a:solidFill>
              </a:rPr>
              <a:t>arche</a:t>
            </a:r>
            <a:r>
              <a:rPr lang="en-US" sz="2800" dirty="0" smtClean="0">
                <a:solidFill>
                  <a:schemeClr val="bg1"/>
                </a:solidFill>
              </a:rPr>
              <a:t>” - </a:t>
            </a:r>
            <a:r>
              <a:rPr lang="en-US" sz="3200" dirty="0" err="1">
                <a:solidFill>
                  <a:schemeClr val="bg1"/>
                </a:solidFill>
                <a:latin typeface="PCSB Greek" panose="020B0500000000000000" pitchFamily="34" charset="0"/>
              </a:rPr>
              <a:t>arxh</a:t>
            </a:r>
            <a:r>
              <a:rPr lang="en-US" sz="2000" dirty="0">
                <a:solidFill>
                  <a:schemeClr val="bg1"/>
                </a:solidFill>
                <a:latin typeface="PCSB Greek" panose="020B0500000000000000" pitchFamily="34" charset="0"/>
              </a:rPr>
              <a:t>\</a:t>
            </a:r>
            <a:r>
              <a:rPr lang="en-US" sz="2800" dirty="0" smtClean="0">
                <a:solidFill>
                  <a:schemeClr val="bg1"/>
                </a:solidFill>
              </a:rPr>
              <a:t>) was the Word…”</a:t>
            </a:r>
            <a:endParaRPr lang="en-US" sz="2800" dirty="0" smtClean="0">
              <a:solidFill>
                <a:schemeClr val="bg1"/>
              </a:solidFill>
              <a:latin typeface="PCSB Greek" panose="020B0500000000000000" pitchFamily="34" charset="0"/>
            </a:endParaRPr>
          </a:p>
        </p:txBody>
      </p:sp>
      <p:sp>
        <p:nvSpPr>
          <p:cNvPr id="10" name="TextBox 9"/>
          <p:cNvSpPr txBox="1"/>
          <p:nvPr/>
        </p:nvSpPr>
        <p:spPr>
          <a:xfrm>
            <a:off x="304800" y="4191000"/>
            <a:ext cx="8610600" cy="1015663"/>
          </a:xfrm>
          <a:prstGeom prst="rect">
            <a:avLst/>
          </a:prstGeom>
          <a:noFill/>
        </p:spPr>
        <p:txBody>
          <a:bodyPr wrap="square" rtlCol="0">
            <a:spAutoFit/>
          </a:bodyPr>
          <a:lstStyle/>
          <a:p>
            <a:pPr lvl="0" algn="just"/>
            <a:r>
              <a:rPr lang="en-US" sz="2800" dirty="0" smtClean="0">
                <a:solidFill>
                  <a:schemeClr val="bg1"/>
                </a:solidFill>
              </a:rPr>
              <a:t>Genesis 1:1 opens with “In the beginning (“</a:t>
            </a:r>
            <a:r>
              <a:rPr lang="en-US" sz="2800" dirty="0" err="1" smtClean="0">
                <a:solidFill>
                  <a:schemeClr val="bg1"/>
                </a:solidFill>
              </a:rPr>
              <a:t>beresit</a:t>
            </a:r>
            <a:r>
              <a:rPr lang="en-US" sz="2800" dirty="0" smtClean="0">
                <a:solidFill>
                  <a:schemeClr val="bg1"/>
                </a:solidFill>
              </a:rPr>
              <a:t>”-</a:t>
            </a:r>
            <a:r>
              <a:rPr lang="en-US" sz="3200" dirty="0" err="1" smtClean="0">
                <a:solidFill>
                  <a:schemeClr val="bg1"/>
                </a:solidFill>
                <a:latin typeface="PCSB Hebrew" panose="020B0500000000000000" pitchFamily="34" charset="0"/>
              </a:rPr>
              <a:t>tyv!ar</a:t>
            </a:r>
            <a:r>
              <a:rPr lang="en-US" sz="3200" dirty="0" smtClean="0">
                <a:solidFill>
                  <a:schemeClr val="bg1"/>
                </a:solidFill>
                <a:latin typeface="PCSB Hebrew" panose="020B0500000000000000" pitchFamily="34" charset="0"/>
              </a:rPr>
              <a:t>}B</a:t>
            </a:r>
            <a:r>
              <a:rPr lang="en-US" sz="3200" dirty="0" smtClean="0"/>
              <a:t> </a:t>
            </a:r>
            <a:r>
              <a:rPr lang="en-US" sz="2800" dirty="0" smtClean="0">
                <a:solidFill>
                  <a:schemeClr val="bg1"/>
                </a:solidFill>
              </a:rPr>
              <a:t>- Hebrew; “</a:t>
            </a:r>
            <a:r>
              <a:rPr lang="en-US" sz="2800" dirty="0" err="1" smtClean="0">
                <a:solidFill>
                  <a:schemeClr val="bg1"/>
                </a:solidFill>
              </a:rPr>
              <a:t>arche</a:t>
            </a:r>
            <a:r>
              <a:rPr lang="en-US" sz="2800" dirty="0" smtClean="0">
                <a:solidFill>
                  <a:schemeClr val="bg1"/>
                </a:solidFill>
              </a:rPr>
              <a:t>”- </a:t>
            </a:r>
            <a:r>
              <a:rPr lang="en-US" sz="3200" dirty="0" err="1" smtClean="0">
                <a:solidFill>
                  <a:schemeClr val="bg1"/>
                </a:solidFill>
                <a:latin typeface="PCSB Greek" panose="020B0500000000000000" pitchFamily="34" charset="0"/>
              </a:rPr>
              <a:t>arxh</a:t>
            </a:r>
            <a:r>
              <a:rPr lang="en-US" sz="2000" dirty="0">
                <a:solidFill>
                  <a:schemeClr val="bg1"/>
                </a:solidFill>
                <a:latin typeface="PCSB Greek" panose="020B0500000000000000" pitchFamily="34" charset="0"/>
              </a:rPr>
              <a:t>\ </a:t>
            </a:r>
            <a:r>
              <a:rPr lang="en-US" sz="2000" dirty="0" smtClean="0">
                <a:solidFill>
                  <a:schemeClr val="bg1"/>
                </a:solidFill>
                <a:latin typeface="Arial" panose="020B0604020202020204" pitchFamily="34" charset="0"/>
                <a:cs typeface="Arial" panose="020B0604020202020204" pitchFamily="34" charset="0"/>
              </a:rPr>
              <a:t>- </a:t>
            </a:r>
            <a:r>
              <a:rPr lang="en-US" sz="2800" dirty="0" smtClean="0">
                <a:solidFill>
                  <a:schemeClr val="bg1"/>
                </a:solidFill>
              </a:rPr>
              <a:t>Greek)</a:t>
            </a:r>
            <a:endParaRPr lang="en-US" sz="2800" dirty="0" smtClean="0">
              <a:solidFill>
                <a:schemeClr val="bg1"/>
              </a:solidFill>
              <a:latin typeface="PCSB Greek" panose="020B0500000000000000" pitchFamily="34" charset="0"/>
            </a:endParaRPr>
          </a:p>
        </p:txBody>
      </p:sp>
      <p:sp>
        <p:nvSpPr>
          <p:cNvPr id="11" name="TextBox 10"/>
          <p:cNvSpPr txBox="1"/>
          <p:nvPr/>
        </p:nvSpPr>
        <p:spPr>
          <a:xfrm>
            <a:off x="304800" y="5410200"/>
            <a:ext cx="8610600" cy="954107"/>
          </a:xfrm>
          <a:prstGeom prst="rect">
            <a:avLst/>
          </a:prstGeom>
          <a:noFill/>
        </p:spPr>
        <p:txBody>
          <a:bodyPr wrap="square" rtlCol="0">
            <a:spAutoFit/>
          </a:bodyPr>
          <a:lstStyle/>
          <a:p>
            <a:pPr lvl="0" algn="just"/>
            <a:r>
              <a:rPr lang="en-US" sz="2800" i="1" dirty="0" smtClean="0">
                <a:solidFill>
                  <a:schemeClr val="bg1"/>
                </a:solidFill>
              </a:rPr>
              <a:t>Each of these verses begin with the key word “</a:t>
            </a:r>
            <a:r>
              <a:rPr lang="en-US" sz="2800" i="1" dirty="0" err="1" smtClean="0">
                <a:solidFill>
                  <a:schemeClr val="bg1"/>
                </a:solidFill>
              </a:rPr>
              <a:t>arche</a:t>
            </a:r>
            <a:r>
              <a:rPr lang="en-US" sz="2800" i="1" dirty="0" smtClean="0">
                <a:solidFill>
                  <a:schemeClr val="bg1"/>
                </a:solidFill>
              </a:rPr>
              <a:t>” or “beginning”. They are the only books that do this in Bible.</a:t>
            </a:r>
            <a:endParaRPr lang="en-US" sz="2800" i="1" dirty="0" smtClean="0">
              <a:solidFill>
                <a:schemeClr val="bg1"/>
              </a:solidFill>
              <a:latin typeface="PCSB Greek" panose="020B0500000000000000" pitchFamily="34" charset="0"/>
            </a:endParaRPr>
          </a:p>
        </p:txBody>
      </p:sp>
    </p:spTree>
    <p:extLst>
      <p:ext uri="{BB962C8B-B14F-4D97-AF65-F5344CB8AC3E}">
        <p14:creationId xmlns:p14="http://schemas.microsoft.com/office/powerpoint/2010/main" val="228276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75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75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750"/>
                                        <p:tgtEl>
                                          <p:spTgt spid="10">
                                            <p:txEl>
                                              <p:pRg st="0" end="0"/>
                                            </p:txEl>
                                          </p:spTgt>
                                        </p:tgtEl>
                                      </p:cBhvr>
                                    </p:animEffect>
                                  </p:childTnLst>
                                </p:cTn>
                              </p:par>
                            </p:childTnLst>
                          </p:cTn>
                        </p:par>
                        <p:par>
                          <p:cTn id="23" fill="hold">
                            <p:stCondLst>
                              <p:cond delay="1750"/>
                            </p:stCondLst>
                            <p:childTnLst>
                              <p:par>
                                <p:cTn id="24" presetID="10" presetClass="entr" presetSubtype="0" fill="hold" grpId="0" nodeType="afterEffect">
                                  <p:stCondLst>
                                    <p:cond delay="325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1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8" grpId="0" build="p"/>
      <p:bldP spid="10" grpId="0" build="p"/>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“The beginning of the gospel…”</a:t>
            </a:r>
          </a:p>
        </p:txBody>
      </p:sp>
      <p:sp>
        <p:nvSpPr>
          <p:cNvPr id="10" name="TextBox 9"/>
          <p:cNvSpPr txBox="1"/>
          <p:nvPr/>
        </p:nvSpPr>
        <p:spPr>
          <a:xfrm>
            <a:off x="304800" y="998577"/>
            <a:ext cx="8610600" cy="3477875"/>
          </a:xfrm>
          <a:prstGeom prst="rect">
            <a:avLst/>
          </a:prstGeom>
          <a:noFill/>
        </p:spPr>
        <p:txBody>
          <a:bodyPr wrap="square" rtlCol="0">
            <a:spAutoFit/>
          </a:bodyPr>
          <a:lstStyle/>
          <a:p>
            <a:pPr algn="just"/>
            <a:r>
              <a:rPr lang="en-US" sz="4400" i="1" dirty="0">
                <a:solidFill>
                  <a:schemeClr val="bg1"/>
                </a:solidFill>
              </a:rPr>
              <a:t>For Mark, the introduction of Jesus is no less momentous of an event than the very creation of the world, for in Jesus Christ a new creation is at </a:t>
            </a:r>
            <a:r>
              <a:rPr lang="en-US" sz="4400" i="1" dirty="0" smtClean="0">
                <a:solidFill>
                  <a:schemeClr val="bg1"/>
                </a:solidFill>
              </a:rPr>
              <a:t>hand; and this is good news! </a:t>
            </a:r>
            <a:endParaRPr lang="en-US" sz="4400" i="1" dirty="0">
              <a:solidFill>
                <a:schemeClr val="bg1"/>
              </a:solidFill>
            </a:endParaRPr>
          </a:p>
        </p:txBody>
      </p:sp>
    </p:spTree>
    <p:extLst>
      <p:ext uri="{BB962C8B-B14F-4D97-AF65-F5344CB8AC3E}">
        <p14:creationId xmlns:p14="http://schemas.microsoft.com/office/powerpoint/2010/main" val="186373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The Gospel of Mark</a:t>
            </a:r>
          </a:p>
        </p:txBody>
      </p:sp>
      <p:sp>
        <p:nvSpPr>
          <p:cNvPr id="10" name="TextBox 9"/>
          <p:cNvSpPr txBox="1"/>
          <p:nvPr/>
        </p:nvSpPr>
        <p:spPr>
          <a:xfrm>
            <a:off x="304800" y="998577"/>
            <a:ext cx="8610600" cy="1323439"/>
          </a:xfrm>
          <a:prstGeom prst="rect">
            <a:avLst/>
          </a:prstGeom>
          <a:noFill/>
        </p:spPr>
        <p:txBody>
          <a:bodyPr wrap="square" rtlCol="0">
            <a:spAutoFit/>
          </a:bodyPr>
          <a:lstStyle/>
          <a:p>
            <a:pPr marL="857250" indent="-857250" algn="just">
              <a:buFont typeface="+mj-lt"/>
              <a:buAutoNum type="romanUcPeriod" startAt="2"/>
            </a:pPr>
            <a:r>
              <a:rPr lang="en-US" sz="4000" b="1" dirty="0" smtClean="0">
                <a:solidFill>
                  <a:schemeClr val="bg1"/>
                </a:solidFill>
              </a:rPr>
              <a:t>The action of Jesus Christ, the Son of God</a:t>
            </a:r>
          </a:p>
        </p:txBody>
      </p:sp>
      <p:sp>
        <p:nvSpPr>
          <p:cNvPr id="5" name="TextBox 4"/>
          <p:cNvSpPr txBox="1"/>
          <p:nvPr/>
        </p:nvSpPr>
        <p:spPr>
          <a:xfrm>
            <a:off x="304800" y="2286000"/>
            <a:ext cx="8610600" cy="1077218"/>
          </a:xfrm>
          <a:prstGeom prst="rect">
            <a:avLst/>
          </a:prstGeom>
          <a:noFill/>
        </p:spPr>
        <p:txBody>
          <a:bodyPr wrap="square" rtlCol="0">
            <a:spAutoFit/>
          </a:bodyPr>
          <a:lstStyle/>
          <a:p>
            <a:pPr marL="514350" lvl="0" indent="-514350" algn="just">
              <a:buFont typeface="+mj-lt"/>
              <a:buAutoNum type="alphaUcPeriod"/>
            </a:pPr>
            <a:r>
              <a:rPr lang="en-US" sz="3200" dirty="0" smtClean="0">
                <a:solidFill>
                  <a:schemeClr val="bg1"/>
                </a:solidFill>
              </a:rPr>
              <a:t>Actions speak louder than words (sometimes)</a:t>
            </a:r>
          </a:p>
          <a:p>
            <a:pPr marL="514350" lvl="0" indent="-514350" algn="just">
              <a:buFont typeface="+mj-lt"/>
              <a:buAutoNum type="alphaUcPeriod"/>
            </a:pPr>
            <a:r>
              <a:rPr lang="en-US" sz="3200" dirty="0" smtClean="0">
                <a:solidFill>
                  <a:schemeClr val="bg1"/>
                </a:solidFill>
              </a:rPr>
              <a:t>Actions help keep Mark’s audience focused</a:t>
            </a:r>
          </a:p>
        </p:txBody>
      </p:sp>
    </p:spTree>
    <p:extLst>
      <p:ext uri="{BB962C8B-B14F-4D97-AF65-F5344CB8AC3E}">
        <p14:creationId xmlns:p14="http://schemas.microsoft.com/office/powerpoint/2010/main" val="58838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646331"/>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3600" dirty="0" smtClean="0">
                <a:solidFill>
                  <a:schemeClr val="bg1"/>
                </a:solidFill>
              </a:rPr>
              <a:t>Mark 7:1-4 (see also </a:t>
            </a:r>
            <a:r>
              <a:rPr lang="en-US" sz="3600" dirty="0">
                <a:solidFill>
                  <a:schemeClr val="bg1"/>
                </a:solidFill>
              </a:rPr>
              <a:t>12:18; 14:12; </a:t>
            </a:r>
            <a:r>
              <a:rPr lang="en-US" sz="3600" dirty="0" smtClean="0">
                <a:solidFill>
                  <a:schemeClr val="bg1"/>
                </a:solidFill>
              </a:rPr>
              <a:t>15:42)</a:t>
            </a:r>
          </a:p>
        </p:txBody>
      </p:sp>
      <p:sp>
        <p:nvSpPr>
          <p:cNvPr id="10" name="TextBox 9"/>
          <p:cNvSpPr txBox="1"/>
          <p:nvPr/>
        </p:nvSpPr>
        <p:spPr>
          <a:xfrm>
            <a:off x="304800" y="838200"/>
            <a:ext cx="8610600" cy="6032421"/>
          </a:xfrm>
          <a:prstGeom prst="rect">
            <a:avLst/>
          </a:prstGeom>
          <a:noFill/>
        </p:spPr>
        <p:txBody>
          <a:bodyPr wrap="square" rtlCol="0">
            <a:spAutoFit/>
          </a:bodyPr>
          <a:lstStyle/>
          <a:p>
            <a:pPr algn="just"/>
            <a:r>
              <a:rPr lang="en-US" sz="2800" dirty="0">
                <a:solidFill>
                  <a:schemeClr val="bg1"/>
                </a:solidFill>
              </a:rPr>
              <a:t>[</a:t>
            </a:r>
            <a:r>
              <a:rPr lang="en-US" sz="2800" dirty="0" smtClean="0">
                <a:solidFill>
                  <a:schemeClr val="bg1"/>
                </a:solidFill>
              </a:rPr>
              <a:t>Mark explains </a:t>
            </a:r>
            <a:r>
              <a:rPr lang="en-US" sz="2800" dirty="0">
                <a:solidFill>
                  <a:schemeClr val="bg1"/>
                </a:solidFill>
              </a:rPr>
              <a:t>Jewish customs that would have been unfamiliar to Gentile </a:t>
            </a:r>
            <a:r>
              <a:rPr lang="en-US" sz="2800" dirty="0" smtClean="0">
                <a:solidFill>
                  <a:schemeClr val="bg1"/>
                </a:solidFill>
              </a:rPr>
              <a:t>readers]:</a:t>
            </a:r>
            <a:endParaRPr lang="en-US" sz="2800" i="1" dirty="0" smtClean="0">
              <a:solidFill>
                <a:schemeClr val="bg1"/>
              </a:solidFill>
            </a:endParaRPr>
          </a:p>
          <a:p>
            <a:pPr algn="just"/>
            <a:r>
              <a:rPr lang="en-US" sz="3000" i="1" dirty="0" smtClean="0">
                <a:solidFill>
                  <a:schemeClr val="bg1"/>
                </a:solidFill>
              </a:rPr>
              <a:t>“</a:t>
            </a:r>
            <a:r>
              <a:rPr lang="en-US" sz="3000" i="1" dirty="0">
                <a:solidFill>
                  <a:schemeClr val="bg1"/>
                </a:solidFill>
              </a:rPr>
              <a:t>1 The Pharisees and some of the scribes gathered around Him when they had come from Jerusalem, 2 and had seen that some of His disciples were eating their bread with impure hands, that is, unwashed.3 (For the Pharisees and all the Jews do not eat unless they carefully wash their hands, thus observing the traditions of the elders; 4 and when they come from the market place, they do not eat unless they cleanse themselves; and there are many other things which they have received in order to observe, such as the washing of cups and pitchers and copper pots.)”</a:t>
            </a:r>
            <a:r>
              <a:rPr lang="en-US" sz="3000" dirty="0">
                <a:solidFill>
                  <a:schemeClr val="bg1"/>
                </a:solidFill>
              </a:rPr>
              <a:t> </a:t>
            </a:r>
            <a:endParaRPr lang="en-US" sz="3000" i="1" dirty="0">
              <a:solidFill>
                <a:schemeClr val="bg1"/>
              </a:solidFill>
            </a:endParaRPr>
          </a:p>
        </p:txBody>
      </p:sp>
    </p:spTree>
    <p:extLst>
      <p:ext uri="{BB962C8B-B14F-4D97-AF65-F5344CB8AC3E}">
        <p14:creationId xmlns:p14="http://schemas.microsoft.com/office/powerpoint/2010/main" val="384377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2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Mark 1:1</a:t>
            </a:r>
          </a:p>
        </p:txBody>
      </p:sp>
      <p:sp>
        <p:nvSpPr>
          <p:cNvPr id="10" name="TextBox 9"/>
          <p:cNvSpPr txBox="1"/>
          <p:nvPr/>
        </p:nvSpPr>
        <p:spPr>
          <a:xfrm>
            <a:off x="304800" y="998577"/>
            <a:ext cx="8610600" cy="1200329"/>
          </a:xfrm>
          <a:prstGeom prst="rect">
            <a:avLst/>
          </a:prstGeom>
          <a:noFill/>
        </p:spPr>
        <p:txBody>
          <a:bodyPr wrap="square" rtlCol="0">
            <a:spAutoFit/>
          </a:bodyPr>
          <a:lstStyle/>
          <a:p>
            <a:pPr algn="ctr"/>
            <a:r>
              <a:rPr lang="en-US" sz="3600" i="1" dirty="0">
                <a:solidFill>
                  <a:schemeClr val="bg1"/>
                </a:solidFill>
              </a:rPr>
              <a:t>The beginning of the gospel of Jesus Christ, the Son of God. </a:t>
            </a:r>
            <a:endParaRPr lang="en-US" sz="36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1200329"/>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3600" dirty="0" smtClean="0">
                <a:solidFill>
                  <a:schemeClr val="bg1"/>
                </a:solidFill>
              </a:rPr>
              <a:t>Mark 5:41 (see also </a:t>
            </a:r>
            <a:r>
              <a:rPr lang="en-US" sz="3600" dirty="0">
                <a:solidFill>
                  <a:schemeClr val="bg1"/>
                </a:solidFill>
              </a:rPr>
              <a:t>3:17</a:t>
            </a:r>
            <a:r>
              <a:rPr lang="en-US" sz="3600" dirty="0" smtClean="0">
                <a:solidFill>
                  <a:schemeClr val="bg1"/>
                </a:solidFill>
              </a:rPr>
              <a:t>; </a:t>
            </a:r>
            <a:r>
              <a:rPr lang="en-US" sz="3600" dirty="0">
                <a:solidFill>
                  <a:schemeClr val="bg1"/>
                </a:solidFill>
              </a:rPr>
              <a:t>7:11, 34; 10:46; 14:36; 15:22, 34</a:t>
            </a:r>
            <a:r>
              <a:rPr lang="en-US" sz="3600" dirty="0" smtClean="0">
                <a:solidFill>
                  <a:schemeClr val="bg1"/>
                </a:solidFill>
              </a:rPr>
              <a:t>)</a:t>
            </a:r>
          </a:p>
        </p:txBody>
      </p:sp>
      <p:sp>
        <p:nvSpPr>
          <p:cNvPr id="10" name="TextBox 9"/>
          <p:cNvSpPr txBox="1"/>
          <p:nvPr/>
        </p:nvSpPr>
        <p:spPr>
          <a:xfrm>
            <a:off x="304800" y="1428214"/>
            <a:ext cx="8610600" cy="3600986"/>
          </a:xfrm>
          <a:prstGeom prst="rect">
            <a:avLst/>
          </a:prstGeom>
          <a:noFill/>
        </p:spPr>
        <p:txBody>
          <a:bodyPr wrap="square" rtlCol="0">
            <a:spAutoFit/>
          </a:bodyPr>
          <a:lstStyle/>
          <a:p>
            <a:pPr algn="just"/>
            <a:r>
              <a:rPr lang="en-US" sz="2800" dirty="0">
                <a:solidFill>
                  <a:schemeClr val="bg1"/>
                </a:solidFill>
              </a:rPr>
              <a:t>[</a:t>
            </a:r>
            <a:r>
              <a:rPr lang="en-US" sz="2800" dirty="0" smtClean="0">
                <a:solidFill>
                  <a:schemeClr val="bg1"/>
                </a:solidFill>
              </a:rPr>
              <a:t>Mark translates Hebrew and Aramaic phrases into Greek]:</a:t>
            </a:r>
          </a:p>
          <a:p>
            <a:pPr algn="just"/>
            <a:endParaRPr lang="en-US" sz="2800" i="1" dirty="0" smtClean="0">
              <a:solidFill>
                <a:schemeClr val="bg1"/>
              </a:solidFill>
            </a:endParaRPr>
          </a:p>
          <a:p>
            <a:pPr algn="just"/>
            <a:r>
              <a:rPr lang="en-US" sz="3600" dirty="0">
                <a:solidFill>
                  <a:schemeClr val="bg1"/>
                </a:solidFill>
              </a:rPr>
              <a:t>“</a:t>
            </a:r>
            <a:r>
              <a:rPr lang="en-US" sz="3600" i="1" dirty="0">
                <a:solidFill>
                  <a:schemeClr val="bg1"/>
                </a:solidFill>
              </a:rPr>
              <a:t>Taking the child by the hand, He said to her, ‘</a:t>
            </a:r>
            <a:r>
              <a:rPr lang="en-US" sz="3600" i="1" dirty="0" err="1">
                <a:solidFill>
                  <a:schemeClr val="bg1"/>
                </a:solidFill>
              </a:rPr>
              <a:t>Talitha</a:t>
            </a:r>
            <a:r>
              <a:rPr lang="en-US" sz="3600" i="1" dirty="0">
                <a:solidFill>
                  <a:schemeClr val="bg1"/>
                </a:solidFill>
              </a:rPr>
              <a:t> </a:t>
            </a:r>
            <a:r>
              <a:rPr lang="en-US" sz="3600" i="1" dirty="0" err="1">
                <a:solidFill>
                  <a:schemeClr val="bg1"/>
                </a:solidFill>
              </a:rPr>
              <a:t>kum</a:t>
            </a:r>
            <a:r>
              <a:rPr lang="en-US" sz="3600" i="1" dirty="0">
                <a:solidFill>
                  <a:schemeClr val="bg1"/>
                </a:solidFill>
              </a:rPr>
              <a:t>!’ </a:t>
            </a:r>
            <a:r>
              <a:rPr lang="en-US" sz="3600" i="1" baseline="30000" dirty="0">
                <a:solidFill>
                  <a:schemeClr val="bg1"/>
                </a:solidFill>
              </a:rPr>
              <a:t>[Aramaic]</a:t>
            </a:r>
            <a:r>
              <a:rPr lang="en-US" sz="3600" i="1" dirty="0">
                <a:solidFill>
                  <a:schemeClr val="bg1"/>
                </a:solidFill>
              </a:rPr>
              <a:t> (which translated means, ‘Little girl, I say to you, get up!’ </a:t>
            </a:r>
            <a:r>
              <a:rPr lang="en-US" sz="3600" i="1" baseline="30000" dirty="0">
                <a:solidFill>
                  <a:schemeClr val="bg1"/>
                </a:solidFill>
              </a:rPr>
              <a:t>[Greek]</a:t>
            </a:r>
            <a:r>
              <a:rPr lang="en-US" sz="3600" i="1" dirty="0">
                <a:solidFill>
                  <a:schemeClr val="bg1"/>
                </a:solidFill>
              </a:rPr>
              <a:t>). </a:t>
            </a:r>
          </a:p>
        </p:txBody>
      </p:sp>
    </p:spTree>
    <p:extLst>
      <p:ext uri="{BB962C8B-B14F-4D97-AF65-F5344CB8AC3E}">
        <p14:creationId xmlns:p14="http://schemas.microsoft.com/office/powerpoint/2010/main" val="39920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52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17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The Gospel of Mark</a:t>
            </a:r>
          </a:p>
        </p:txBody>
      </p:sp>
      <p:sp>
        <p:nvSpPr>
          <p:cNvPr id="10" name="TextBox 9"/>
          <p:cNvSpPr txBox="1"/>
          <p:nvPr/>
        </p:nvSpPr>
        <p:spPr>
          <a:xfrm>
            <a:off x="304800" y="998577"/>
            <a:ext cx="8610600" cy="1200329"/>
          </a:xfrm>
          <a:prstGeom prst="rect">
            <a:avLst/>
          </a:prstGeom>
          <a:noFill/>
        </p:spPr>
        <p:txBody>
          <a:bodyPr wrap="square" rtlCol="0">
            <a:spAutoFit/>
          </a:bodyPr>
          <a:lstStyle/>
          <a:p>
            <a:pPr marL="857250" indent="-857250" algn="just">
              <a:buFont typeface="+mj-lt"/>
              <a:buAutoNum type="romanUcPeriod" startAt="3"/>
            </a:pPr>
            <a:r>
              <a:rPr lang="en-US" sz="3600" b="1" dirty="0" smtClean="0">
                <a:solidFill>
                  <a:schemeClr val="bg1"/>
                </a:solidFill>
              </a:rPr>
              <a:t>The authenticity of Jesus Christ, the Son of God</a:t>
            </a:r>
          </a:p>
        </p:txBody>
      </p:sp>
      <p:sp>
        <p:nvSpPr>
          <p:cNvPr id="5" name="TextBox 4"/>
          <p:cNvSpPr txBox="1"/>
          <p:nvPr/>
        </p:nvSpPr>
        <p:spPr>
          <a:xfrm>
            <a:off x="304800" y="2133600"/>
            <a:ext cx="8610600" cy="553998"/>
          </a:xfrm>
          <a:prstGeom prst="rect">
            <a:avLst/>
          </a:prstGeom>
          <a:noFill/>
        </p:spPr>
        <p:txBody>
          <a:bodyPr wrap="square" rtlCol="0">
            <a:spAutoFit/>
          </a:bodyPr>
          <a:lstStyle/>
          <a:p>
            <a:pPr marL="514350" lvl="0" indent="-514350" algn="just">
              <a:buFont typeface="+mj-lt"/>
              <a:buAutoNum type="alphaUcPeriod"/>
            </a:pPr>
            <a:r>
              <a:rPr lang="en-US" sz="3000" b="1" dirty="0" smtClean="0">
                <a:solidFill>
                  <a:schemeClr val="bg1"/>
                </a:solidFill>
              </a:rPr>
              <a:t>The witness of God the Father (Mark 1:1; 9:7)</a:t>
            </a:r>
          </a:p>
        </p:txBody>
      </p:sp>
      <p:sp>
        <p:nvSpPr>
          <p:cNvPr id="6" name="TextBox 5"/>
          <p:cNvSpPr txBox="1"/>
          <p:nvPr/>
        </p:nvSpPr>
        <p:spPr>
          <a:xfrm>
            <a:off x="304800" y="2590800"/>
            <a:ext cx="8610600" cy="830997"/>
          </a:xfrm>
          <a:prstGeom prst="rect">
            <a:avLst/>
          </a:prstGeom>
          <a:noFill/>
        </p:spPr>
        <p:txBody>
          <a:bodyPr wrap="square" rtlCol="0">
            <a:spAutoFit/>
          </a:bodyPr>
          <a:lstStyle/>
          <a:p>
            <a:pPr lvl="0" algn="just"/>
            <a:r>
              <a:rPr lang="en-US" sz="2400" i="1" dirty="0" smtClean="0">
                <a:solidFill>
                  <a:schemeClr val="bg1"/>
                </a:solidFill>
              </a:rPr>
              <a:t>…and </a:t>
            </a:r>
            <a:r>
              <a:rPr lang="en-US" sz="2400" i="1" dirty="0">
                <a:solidFill>
                  <a:schemeClr val="bg1"/>
                </a:solidFill>
              </a:rPr>
              <a:t>a voice came out of the heavens: ‘You are </a:t>
            </a:r>
            <a:r>
              <a:rPr lang="en-US" sz="2400" i="1" u="sng" dirty="0">
                <a:solidFill>
                  <a:schemeClr val="bg1"/>
                </a:solidFill>
              </a:rPr>
              <a:t>My beloved Son</a:t>
            </a:r>
            <a:r>
              <a:rPr lang="en-US" sz="2400" i="1" dirty="0">
                <a:solidFill>
                  <a:schemeClr val="bg1"/>
                </a:solidFill>
              </a:rPr>
              <a:t>, in You I am well-pleased</a:t>
            </a:r>
            <a:r>
              <a:rPr lang="en-US" sz="2400" i="1" dirty="0" smtClean="0">
                <a:solidFill>
                  <a:schemeClr val="bg1"/>
                </a:solidFill>
              </a:rPr>
              <a:t>.’ </a:t>
            </a:r>
            <a:endParaRPr lang="en-US" sz="2400" dirty="0" smtClean="0">
              <a:solidFill>
                <a:schemeClr val="bg1"/>
              </a:solidFill>
            </a:endParaRPr>
          </a:p>
        </p:txBody>
      </p:sp>
      <p:sp>
        <p:nvSpPr>
          <p:cNvPr id="7" name="TextBox 6"/>
          <p:cNvSpPr txBox="1"/>
          <p:nvPr/>
        </p:nvSpPr>
        <p:spPr>
          <a:xfrm>
            <a:off x="304800" y="3429000"/>
            <a:ext cx="8610600" cy="553998"/>
          </a:xfrm>
          <a:prstGeom prst="rect">
            <a:avLst/>
          </a:prstGeom>
          <a:noFill/>
        </p:spPr>
        <p:txBody>
          <a:bodyPr wrap="square" rtlCol="0">
            <a:spAutoFit/>
          </a:bodyPr>
          <a:lstStyle/>
          <a:p>
            <a:pPr marL="514350" lvl="0" indent="-514350" algn="just">
              <a:buFont typeface="+mj-lt"/>
              <a:buAutoNum type="alphaUcPeriod" startAt="2"/>
            </a:pPr>
            <a:r>
              <a:rPr lang="en-US" sz="3000" b="1" dirty="0" smtClean="0">
                <a:solidFill>
                  <a:schemeClr val="bg1"/>
                </a:solidFill>
              </a:rPr>
              <a:t>The witness of demonic spirits (Mark 3:11)</a:t>
            </a:r>
          </a:p>
        </p:txBody>
      </p:sp>
      <p:sp>
        <p:nvSpPr>
          <p:cNvPr id="8" name="TextBox 7"/>
          <p:cNvSpPr txBox="1"/>
          <p:nvPr/>
        </p:nvSpPr>
        <p:spPr>
          <a:xfrm>
            <a:off x="304800" y="3886200"/>
            <a:ext cx="8610600" cy="830997"/>
          </a:xfrm>
          <a:prstGeom prst="rect">
            <a:avLst/>
          </a:prstGeom>
          <a:noFill/>
        </p:spPr>
        <p:txBody>
          <a:bodyPr wrap="square" rtlCol="0">
            <a:spAutoFit/>
          </a:bodyPr>
          <a:lstStyle/>
          <a:p>
            <a:pPr lvl="0" algn="just"/>
            <a:r>
              <a:rPr lang="en-US" sz="2400" i="1" dirty="0">
                <a:solidFill>
                  <a:schemeClr val="bg1"/>
                </a:solidFill>
              </a:rPr>
              <a:t>“Whenever the unclean spirits saw Him, they would fall down before Him and shout, ‘You are the </a:t>
            </a:r>
            <a:r>
              <a:rPr lang="en-US" sz="2400" i="1" u="sng" dirty="0">
                <a:solidFill>
                  <a:schemeClr val="bg1"/>
                </a:solidFill>
              </a:rPr>
              <a:t>Son of God</a:t>
            </a:r>
            <a:r>
              <a:rPr lang="en-US" sz="2400" i="1" dirty="0">
                <a:solidFill>
                  <a:schemeClr val="bg1"/>
                </a:solidFill>
              </a:rPr>
              <a:t>!’” </a:t>
            </a:r>
            <a:endParaRPr lang="en-US" sz="2400" dirty="0" smtClean="0">
              <a:solidFill>
                <a:schemeClr val="bg1"/>
              </a:solidFill>
            </a:endParaRPr>
          </a:p>
        </p:txBody>
      </p:sp>
      <p:sp>
        <p:nvSpPr>
          <p:cNvPr id="11" name="TextBox 10"/>
          <p:cNvSpPr txBox="1"/>
          <p:nvPr/>
        </p:nvSpPr>
        <p:spPr>
          <a:xfrm>
            <a:off x="304800" y="4800600"/>
            <a:ext cx="8610600" cy="553998"/>
          </a:xfrm>
          <a:prstGeom prst="rect">
            <a:avLst/>
          </a:prstGeom>
          <a:noFill/>
        </p:spPr>
        <p:txBody>
          <a:bodyPr wrap="square" rtlCol="0">
            <a:spAutoFit/>
          </a:bodyPr>
          <a:lstStyle/>
          <a:p>
            <a:pPr marL="514350" lvl="0" indent="-514350" algn="just">
              <a:buFont typeface="+mj-lt"/>
              <a:buAutoNum type="alphaUcPeriod" startAt="3"/>
            </a:pPr>
            <a:r>
              <a:rPr lang="en-US" sz="3000" b="1" dirty="0" smtClean="0">
                <a:solidFill>
                  <a:schemeClr val="bg1"/>
                </a:solidFill>
              </a:rPr>
              <a:t>The witness of the Roman centurion (Mark 15:39)</a:t>
            </a:r>
          </a:p>
        </p:txBody>
      </p:sp>
      <p:sp>
        <p:nvSpPr>
          <p:cNvPr id="12" name="TextBox 11"/>
          <p:cNvSpPr txBox="1"/>
          <p:nvPr/>
        </p:nvSpPr>
        <p:spPr>
          <a:xfrm>
            <a:off x="304800" y="5257800"/>
            <a:ext cx="8610600" cy="1200329"/>
          </a:xfrm>
          <a:prstGeom prst="rect">
            <a:avLst/>
          </a:prstGeom>
          <a:noFill/>
        </p:spPr>
        <p:txBody>
          <a:bodyPr wrap="square" rtlCol="0">
            <a:spAutoFit/>
          </a:bodyPr>
          <a:lstStyle/>
          <a:p>
            <a:pPr lvl="0" algn="just"/>
            <a:r>
              <a:rPr lang="en-US" sz="2400" i="1" dirty="0" smtClean="0">
                <a:solidFill>
                  <a:schemeClr val="bg1"/>
                </a:solidFill>
              </a:rPr>
              <a:t>When </a:t>
            </a:r>
            <a:r>
              <a:rPr lang="en-US" sz="2400" i="1" dirty="0">
                <a:solidFill>
                  <a:schemeClr val="bg1"/>
                </a:solidFill>
              </a:rPr>
              <a:t>the centurion, who was standing right in front of Him, saw the way He breathed His last, he said, ‘Truly this man was the </a:t>
            </a:r>
            <a:r>
              <a:rPr lang="en-US" sz="2400" i="1" u="sng" dirty="0">
                <a:solidFill>
                  <a:schemeClr val="bg1"/>
                </a:solidFill>
              </a:rPr>
              <a:t>Son of </a:t>
            </a:r>
            <a:r>
              <a:rPr lang="en-US" sz="2400" i="1" u="sng" dirty="0" smtClean="0">
                <a:solidFill>
                  <a:schemeClr val="bg1"/>
                </a:solidFill>
              </a:rPr>
              <a:t>God</a:t>
            </a:r>
            <a:r>
              <a:rPr lang="en-US" sz="2400" i="1" dirty="0" smtClean="0">
                <a:solidFill>
                  <a:schemeClr val="bg1"/>
                </a:solidFill>
              </a:rPr>
              <a:t>.’</a:t>
            </a:r>
            <a:endParaRPr lang="en-US" sz="2400" dirty="0" smtClean="0">
              <a:solidFill>
                <a:schemeClr val="bg1"/>
              </a:solidFill>
            </a:endParaRPr>
          </a:p>
        </p:txBody>
      </p:sp>
    </p:spTree>
    <p:extLst>
      <p:ext uri="{BB962C8B-B14F-4D97-AF65-F5344CB8AC3E}">
        <p14:creationId xmlns:p14="http://schemas.microsoft.com/office/powerpoint/2010/main" val="381543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par>
                          <p:cTn id="13" fill="hold">
                            <p:stCondLst>
                              <p:cond delay="1750"/>
                            </p:stCondLst>
                            <p:childTnLst>
                              <p:par>
                                <p:cTn id="14" presetID="10" presetClass="entr" presetSubtype="0" fill="hold" grpId="0" nodeType="afterEffect">
                                  <p:stCondLst>
                                    <p:cond delay="125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75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750"/>
                                        <p:tgtEl>
                                          <p:spTgt spid="7">
                                            <p:txEl>
                                              <p:pRg st="0" end="0"/>
                                            </p:txEl>
                                          </p:spTgt>
                                        </p:tgtEl>
                                      </p:cBhvr>
                                    </p:animEffect>
                                  </p:childTnLst>
                                </p:cTn>
                              </p:par>
                            </p:childTnLst>
                          </p:cTn>
                        </p:par>
                        <p:par>
                          <p:cTn id="22" fill="hold">
                            <p:stCondLst>
                              <p:cond delay="1750"/>
                            </p:stCondLst>
                            <p:childTnLst>
                              <p:par>
                                <p:cTn id="23" presetID="10" presetClass="entr" presetSubtype="0" fill="hold" grpId="0" nodeType="afterEffect">
                                  <p:stCondLst>
                                    <p:cond delay="125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75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1750"/>
                                        <p:tgtEl>
                                          <p:spTgt spid="11">
                                            <p:txEl>
                                              <p:pRg st="0" end="0"/>
                                            </p:txEl>
                                          </p:spTgt>
                                        </p:tgtEl>
                                      </p:cBhvr>
                                    </p:animEffect>
                                  </p:childTnLst>
                                </p:cTn>
                              </p:par>
                            </p:childTnLst>
                          </p:cTn>
                        </p:par>
                        <p:par>
                          <p:cTn id="31" fill="hold">
                            <p:stCondLst>
                              <p:cond delay="1750"/>
                            </p:stCondLst>
                            <p:childTnLst>
                              <p:par>
                                <p:cTn id="32" presetID="10" presetClass="entr" presetSubtype="0" fill="hold" grpId="0" nodeType="afterEffect">
                                  <p:stCondLst>
                                    <p:cond delay="125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1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build="p"/>
      <p:bldP spid="6" grpId="0" build="p"/>
      <p:bldP spid="7" grpId="0" build="p"/>
      <p:bldP spid="8" grpId="0" build="p"/>
      <p:bldP spid="11" grpId="0" build="p"/>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The Gospel of Mark</a:t>
            </a:r>
          </a:p>
        </p:txBody>
      </p:sp>
      <p:sp>
        <p:nvSpPr>
          <p:cNvPr id="10" name="TextBox 9"/>
          <p:cNvSpPr txBox="1"/>
          <p:nvPr/>
        </p:nvSpPr>
        <p:spPr>
          <a:xfrm>
            <a:off x="304800" y="998577"/>
            <a:ext cx="8610600" cy="1200329"/>
          </a:xfrm>
          <a:prstGeom prst="rect">
            <a:avLst/>
          </a:prstGeom>
          <a:noFill/>
        </p:spPr>
        <p:txBody>
          <a:bodyPr wrap="square" rtlCol="0">
            <a:spAutoFit/>
          </a:bodyPr>
          <a:lstStyle/>
          <a:p>
            <a:pPr marL="857250" indent="-857250" algn="just">
              <a:buFont typeface="+mj-lt"/>
              <a:buAutoNum type="romanUcPeriod" startAt="4"/>
            </a:pPr>
            <a:r>
              <a:rPr lang="en-US" sz="3600" b="1" dirty="0" smtClean="0">
                <a:solidFill>
                  <a:schemeClr val="bg1"/>
                </a:solidFill>
              </a:rPr>
              <a:t>The authority of Jesus Christ, the Son of God</a:t>
            </a:r>
          </a:p>
        </p:txBody>
      </p:sp>
      <p:sp>
        <p:nvSpPr>
          <p:cNvPr id="5" name="TextBox 4"/>
          <p:cNvSpPr txBox="1"/>
          <p:nvPr/>
        </p:nvSpPr>
        <p:spPr>
          <a:xfrm>
            <a:off x="304800" y="2133600"/>
            <a:ext cx="8610600" cy="3323987"/>
          </a:xfrm>
          <a:prstGeom prst="rect">
            <a:avLst/>
          </a:prstGeom>
          <a:noFill/>
        </p:spPr>
        <p:txBody>
          <a:bodyPr wrap="square" rtlCol="0">
            <a:spAutoFit/>
          </a:bodyPr>
          <a:lstStyle/>
          <a:p>
            <a:pPr marL="514350" lvl="0" indent="-514350" algn="just">
              <a:buFont typeface="+mj-lt"/>
              <a:buAutoNum type="alphaUcPeriod"/>
            </a:pPr>
            <a:r>
              <a:rPr lang="en-US" sz="3000" b="1" dirty="0" smtClean="0">
                <a:solidFill>
                  <a:schemeClr val="bg1"/>
                </a:solidFill>
              </a:rPr>
              <a:t>Jesus had authority over diseases (Mark 1:41-42; 5:24-34).</a:t>
            </a:r>
          </a:p>
          <a:p>
            <a:pPr marL="514350" lvl="0" indent="-514350" algn="just">
              <a:buFont typeface="+mj-lt"/>
              <a:buAutoNum type="alphaUcPeriod"/>
            </a:pPr>
            <a:r>
              <a:rPr lang="en-US" sz="3000" b="1" dirty="0" smtClean="0">
                <a:solidFill>
                  <a:schemeClr val="bg1"/>
                </a:solidFill>
              </a:rPr>
              <a:t>Jesus had authority over demonic forces (Mark 1:27; 5:1-20; 9:17-27)</a:t>
            </a:r>
          </a:p>
          <a:p>
            <a:pPr marL="514350" lvl="0" indent="-514350" algn="just">
              <a:buFont typeface="+mj-lt"/>
              <a:buAutoNum type="alphaUcPeriod"/>
            </a:pPr>
            <a:r>
              <a:rPr lang="en-US" sz="3000" b="1" dirty="0" smtClean="0">
                <a:solidFill>
                  <a:schemeClr val="bg1"/>
                </a:solidFill>
              </a:rPr>
              <a:t>Jesus had authority over creation (Mark 4:36-41)</a:t>
            </a:r>
          </a:p>
          <a:p>
            <a:pPr marL="514350" lvl="0" indent="-514350" algn="just">
              <a:buFont typeface="+mj-lt"/>
              <a:buAutoNum type="alphaUcPeriod"/>
            </a:pPr>
            <a:r>
              <a:rPr lang="en-US" sz="3000" b="1" dirty="0" smtClean="0">
                <a:solidFill>
                  <a:schemeClr val="bg1"/>
                </a:solidFill>
              </a:rPr>
              <a:t>Jesus had authority over death (Mark 5:38-42)</a:t>
            </a:r>
          </a:p>
          <a:p>
            <a:pPr marL="514350" lvl="0" indent="-514350" algn="just">
              <a:buFont typeface="+mj-lt"/>
              <a:buAutoNum type="alphaUcPeriod"/>
            </a:pPr>
            <a:r>
              <a:rPr lang="en-US" sz="3000" b="1" dirty="0" smtClean="0">
                <a:solidFill>
                  <a:schemeClr val="bg1"/>
                </a:solidFill>
              </a:rPr>
              <a:t>Jesus had authority to forgive sins (Mark 2:1-12)</a:t>
            </a:r>
          </a:p>
        </p:txBody>
      </p:sp>
    </p:spTree>
    <p:extLst>
      <p:ext uri="{BB962C8B-B14F-4D97-AF65-F5344CB8AC3E}">
        <p14:creationId xmlns:p14="http://schemas.microsoft.com/office/powerpoint/2010/main" val="16559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75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75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75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The Gospel of Mark</a:t>
            </a:r>
          </a:p>
        </p:txBody>
      </p:sp>
      <p:sp>
        <p:nvSpPr>
          <p:cNvPr id="10" name="TextBox 9"/>
          <p:cNvSpPr txBox="1"/>
          <p:nvPr/>
        </p:nvSpPr>
        <p:spPr>
          <a:xfrm>
            <a:off x="304800" y="998577"/>
            <a:ext cx="8610600" cy="1200329"/>
          </a:xfrm>
          <a:prstGeom prst="rect">
            <a:avLst/>
          </a:prstGeom>
          <a:noFill/>
        </p:spPr>
        <p:txBody>
          <a:bodyPr wrap="square" rtlCol="0">
            <a:spAutoFit/>
          </a:bodyPr>
          <a:lstStyle/>
          <a:p>
            <a:pPr marL="857250" indent="-857250" algn="just">
              <a:buFont typeface="+mj-lt"/>
              <a:buAutoNum type="romanUcPeriod" startAt="5"/>
            </a:pPr>
            <a:r>
              <a:rPr lang="en-US" sz="3600" b="1" dirty="0" smtClean="0">
                <a:solidFill>
                  <a:schemeClr val="bg1"/>
                </a:solidFill>
              </a:rPr>
              <a:t>Our accountability to Jesus Christ, the Son of God</a:t>
            </a:r>
          </a:p>
        </p:txBody>
      </p:sp>
      <p:sp>
        <p:nvSpPr>
          <p:cNvPr id="5" name="TextBox 4"/>
          <p:cNvSpPr txBox="1"/>
          <p:nvPr/>
        </p:nvSpPr>
        <p:spPr>
          <a:xfrm>
            <a:off x="304800" y="2133600"/>
            <a:ext cx="8610600" cy="1077218"/>
          </a:xfrm>
          <a:prstGeom prst="rect">
            <a:avLst/>
          </a:prstGeom>
          <a:noFill/>
        </p:spPr>
        <p:txBody>
          <a:bodyPr wrap="square" rtlCol="0">
            <a:spAutoFit/>
          </a:bodyPr>
          <a:lstStyle/>
          <a:p>
            <a:pPr marL="514350" lvl="0" indent="-514350" algn="just">
              <a:buFont typeface="+mj-lt"/>
              <a:buAutoNum type="alphaUcPeriod"/>
            </a:pPr>
            <a:r>
              <a:rPr lang="en-US" sz="3200" dirty="0" smtClean="0">
                <a:solidFill>
                  <a:schemeClr val="bg1"/>
                </a:solidFill>
              </a:rPr>
              <a:t>The desired response: </a:t>
            </a:r>
            <a:r>
              <a:rPr lang="en-US" sz="3200" b="1" i="1" dirty="0" smtClean="0">
                <a:solidFill>
                  <a:schemeClr val="bg1"/>
                </a:solidFill>
              </a:rPr>
              <a:t>“repent and believe the gospel”</a:t>
            </a:r>
            <a:r>
              <a:rPr lang="en-US" sz="3200" dirty="0" smtClean="0">
                <a:solidFill>
                  <a:schemeClr val="bg1"/>
                </a:solidFill>
              </a:rPr>
              <a:t> (Mark 1:14-15)</a:t>
            </a:r>
          </a:p>
        </p:txBody>
      </p:sp>
    </p:spTree>
    <p:extLst>
      <p:ext uri="{BB962C8B-B14F-4D97-AF65-F5344CB8AC3E}">
        <p14:creationId xmlns:p14="http://schemas.microsoft.com/office/powerpoint/2010/main" val="38269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Jesus Christ, the Son of God</a:t>
            </a:r>
          </a:p>
        </p:txBody>
      </p:sp>
      <p:sp>
        <p:nvSpPr>
          <p:cNvPr id="10" name="TextBox 9"/>
          <p:cNvSpPr txBox="1"/>
          <p:nvPr/>
        </p:nvSpPr>
        <p:spPr>
          <a:xfrm>
            <a:off x="304800" y="998577"/>
            <a:ext cx="8610600" cy="5509200"/>
          </a:xfrm>
          <a:prstGeom prst="rect">
            <a:avLst/>
          </a:prstGeom>
          <a:noFill/>
        </p:spPr>
        <p:txBody>
          <a:bodyPr wrap="square" rtlCol="0">
            <a:spAutoFit/>
          </a:bodyPr>
          <a:lstStyle/>
          <a:p>
            <a:pPr marL="571500" indent="-571500" algn="just">
              <a:buFont typeface="Wingdings" panose="05000000000000000000" pitchFamily="2" charset="2"/>
              <a:buChar char="§"/>
            </a:pPr>
            <a:r>
              <a:rPr lang="en-US" sz="3200" dirty="0">
                <a:solidFill>
                  <a:schemeClr val="bg1"/>
                </a:solidFill>
              </a:rPr>
              <a:t>In Titus 2:13 Jesus is called “</a:t>
            </a:r>
            <a:r>
              <a:rPr lang="en-US" sz="3200" i="1" dirty="0">
                <a:solidFill>
                  <a:schemeClr val="bg1"/>
                </a:solidFill>
              </a:rPr>
              <a:t>our great God and Savior”</a:t>
            </a:r>
            <a:r>
              <a:rPr lang="en-US" sz="3200" dirty="0">
                <a:solidFill>
                  <a:schemeClr val="bg1"/>
                </a:solidFill>
              </a:rPr>
              <a:t>; </a:t>
            </a:r>
            <a:endParaRPr lang="en-US" sz="3200" dirty="0" smtClean="0">
              <a:solidFill>
                <a:schemeClr val="bg1"/>
              </a:solidFill>
            </a:endParaRPr>
          </a:p>
          <a:p>
            <a:pPr marL="571500" indent="-571500" algn="just">
              <a:buFont typeface="Wingdings" panose="05000000000000000000" pitchFamily="2" charset="2"/>
              <a:buChar char="§"/>
            </a:pPr>
            <a:r>
              <a:rPr lang="en-US" sz="3200" dirty="0" smtClean="0">
                <a:solidFill>
                  <a:schemeClr val="bg1"/>
                </a:solidFill>
              </a:rPr>
              <a:t>In </a:t>
            </a:r>
            <a:r>
              <a:rPr lang="en-US" sz="3200" dirty="0">
                <a:solidFill>
                  <a:schemeClr val="bg1"/>
                </a:solidFill>
              </a:rPr>
              <a:t>Isaiah 9:6 </a:t>
            </a:r>
            <a:r>
              <a:rPr lang="en-US" sz="3200" dirty="0" smtClean="0">
                <a:solidFill>
                  <a:schemeClr val="bg1"/>
                </a:solidFill>
              </a:rPr>
              <a:t>Jesus is </a:t>
            </a:r>
            <a:r>
              <a:rPr lang="en-US" sz="3200" dirty="0">
                <a:solidFill>
                  <a:schemeClr val="bg1"/>
                </a:solidFill>
              </a:rPr>
              <a:t>referred to as </a:t>
            </a:r>
            <a:r>
              <a:rPr lang="en-US" sz="3200" i="1" dirty="0">
                <a:solidFill>
                  <a:schemeClr val="bg1"/>
                </a:solidFill>
              </a:rPr>
              <a:t>“the mighty God”</a:t>
            </a:r>
            <a:r>
              <a:rPr lang="en-US" sz="3200" dirty="0">
                <a:solidFill>
                  <a:schemeClr val="bg1"/>
                </a:solidFill>
              </a:rPr>
              <a:t>; </a:t>
            </a:r>
            <a:endParaRPr lang="en-US" sz="3200" dirty="0" smtClean="0">
              <a:solidFill>
                <a:schemeClr val="bg1"/>
              </a:solidFill>
            </a:endParaRPr>
          </a:p>
          <a:p>
            <a:pPr marL="571500" indent="-571500" algn="just">
              <a:buFont typeface="Wingdings" panose="05000000000000000000" pitchFamily="2" charset="2"/>
              <a:buChar char="§"/>
            </a:pPr>
            <a:r>
              <a:rPr lang="en-US" sz="3200" dirty="0" smtClean="0">
                <a:solidFill>
                  <a:schemeClr val="bg1"/>
                </a:solidFill>
              </a:rPr>
              <a:t>In </a:t>
            </a:r>
            <a:r>
              <a:rPr lang="en-US" sz="3200" dirty="0">
                <a:solidFill>
                  <a:schemeClr val="bg1"/>
                </a:solidFill>
              </a:rPr>
              <a:t>1 John 5:20, Jesus is </a:t>
            </a:r>
            <a:r>
              <a:rPr lang="en-US" sz="3200" i="1" dirty="0">
                <a:solidFill>
                  <a:schemeClr val="bg1"/>
                </a:solidFill>
              </a:rPr>
              <a:t>“the true God and eternal life.”</a:t>
            </a:r>
            <a:r>
              <a:rPr lang="en-US" sz="3200" dirty="0">
                <a:solidFill>
                  <a:schemeClr val="bg1"/>
                </a:solidFill>
              </a:rPr>
              <a:t>  </a:t>
            </a:r>
            <a:endParaRPr lang="en-US" sz="3200" dirty="0" smtClean="0">
              <a:solidFill>
                <a:schemeClr val="bg1"/>
              </a:solidFill>
            </a:endParaRPr>
          </a:p>
          <a:p>
            <a:pPr marL="571500" indent="-571500" algn="just">
              <a:buFont typeface="Wingdings" panose="05000000000000000000" pitchFamily="2" charset="2"/>
              <a:buChar char="§"/>
            </a:pPr>
            <a:r>
              <a:rPr lang="en-US" sz="3200" dirty="0" smtClean="0">
                <a:solidFill>
                  <a:schemeClr val="bg1"/>
                </a:solidFill>
              </a:rPr>
              <a:t>In </a:t>
            </a:r>
            <a:r>
              <a:rPr lang="en-US" sz="3200" dirty="0">
                <a:solidFill>
                  <a:schemeClr val="bg1"/>
                </a:solidFill>
              </a:rPr>
              <a:t>John 1:1 we learn that </a:t>
            </a:r>
            <a:r>
              <a:rPr lang="en-US" sz="3200" i="1" dirty="0">
                <a:solidFill>
                  <a:schemeClr val="bg1"/>
                </a:solidFill>
              </a:rPr>
              <a:t>“the Word was God”</a:t>
            </a:r>
            <a:r>
              <a:rPr lang="en-US" sz="3200" dirty="0">
                <a:solidFill>
                  <a:schemeClr val="bg1"/>
                </a:solidFill>
              </a:rPr>
              <a:t> </a:t>
            </a:r>
            <a:r>
              <a:rPr lang="en-US" sz="3200" dirty="0" smtClean="0">
                <a:solidFill>
                  <a:schemeClr val="bg1"/>
                </a:solidFill>
              </a:rPr>
              <a:t>and;</a:t>
            </a:r>
          </a:p>
          <a:p>
            <a:pPr marL="571500" indent="-571500" algn="just">
              <a:buFont typeface="Wingdings" panose="05000000000000000000" pitchFamily="2" charset="2"/>
              <a:buChar char="§"/>
            </a:pPr>
            <a:r>
              <a:rPr lang="en-US" sz="3200" dirty="0" smtClean="0">
                <a:solidFill>
                  <a:schemeClr val="bg1"/>
                </a:solidFill>
              </a:rPr>
              <a:t>In </a:t>
            </a:r>
            <a:r>
              <a:rPr lang="en-US" sz="3200" dirty="0">
                <a:solidFill>
                  <a:schemeClr val="bg1"/>
                </a:solidFill>
              </a:rPr>
              <a:t>John 1:14 that this One who is God </a:t>
            </a:r>
            <a:r>
              <a:rPr lang="en-US" sz="3200" i="1" dirty="0">
                <a:solidFill>
                  <a:schemeClr val="bg1"/>
                </a:solidFill>
              </a:rPr>
              <a:t>“became flesh and dwelt among us”</a:t>
            </a:r>
            <a:r>
              <a:rPr lang="en-US" sz="3200" dirty="0">
                <a:solidFill>
                  <a:schemeClr val="bg1"/>
                </a:solidFill>
              </a:rPr>
              <a:t> in the Person of Jesus Christ. </a:t>
            </a:r>
            <a:endParaRPr lang="en-US" sz="3600" dirty="0">
              <a:solidFill>
                <a:schemeClr val="bg1"/>
              </a:solidFill>
            </a:endParaRPr>
          </a:p>
        </p:txBody>
      </p:sp>
    </p:spTree>
    <p:extLst>
      <p:ext uri="{BB962C8B-B14F-4D97-AF65-F5344CB8AC3E}">
        <p14:creationId xmlns:p14="http://schemas.microsoft.com/office/powerpoint/2010/main" val="185373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par>
                          <p:cTn id="8" fill="hold">
                            <p:stCondLst>
                              <p:cond delay="325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3250"/>
                                        <p:tgtEl>
                                          <p:spTgt spid="10">
                                            <p:txEl>
                                              <p:pRg st="1" end="1"/>
                                            </p:txEl>
                                          </p:spTgt>
                                        </p:tgtEl>
                                      </p:cBhvr>
                                    </p:animEffect>
                                  </p:childTnLst>
                                </p:cTn>
                              </p:par>
                            </p:childTnLst>
                          </p:cTn>
                        </p:par>
                        <p:par>
                          <p:cTn id="12" fill="hold">
                            <p:stCondLst>
                              <p:cond delay="7250"/>
                            </p:stCondLst>
                            <p:childTnLst>
                              <p:par>
                                <p:cTn id="13" presetID="10" presetClass="entr" presetSubtype="0" fill="hold" grpId="0" nodeType="afterEffect">
                                  <p:stCondLst>
                                    <p:cond delay="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3250"/>
                                        <p:tgtEl>
                                          <p:spTgt spid="10">
                                            <p:txEl>
                                              <p:pRg st="2" end="2"/>
                                            </p:txEl>
                                          </p:spTgt>
                                        </p:tgtEl>
                                      </p:cBhvr>
                                    </p:animEffect>
                                  </p:childTnLst>
                                </p:cTn>
                              </p:par>
                            </p:childTnLst>
                          </p:cTn>
                        </p:par>
                        <p:par>
                          <p:cTn id="16" fill="hold">
                            <p:stCondLst>
                              <p:cond delay="11250"/>
                            </p:stCondLst>
                            <p:childTnLst>
                              <p:par>
                                <p:cTn id="17" presetID="10" presetClass="entr" presetSubtype="0" fill="hold" grpId="0" nodeType="afterEffect">
                                  <p:stCondLst>
                                    <p:cond delay="1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3250"/>
                                        <p:tgtEl>
                                          <p:spTgt spid="10">
                                            <p:txEl>
                                              <p:pRg st="3" end="3"/>
                                            </p:txEl>
                                          </p:spTgt>
                                        </p:tgtEl>
                                      </p:cBhvr>
                                    </p:animEffect>
                                  </p:childTnLst>
                                </p:cTn>
                              </p:par>
                            </p:childTnLst>
                          </p:cTn>
                        </p:par>
                        <p:par>
                          <p:cTn id="20" fill="hold">
                            <p:stCondLst>
                              <p:cond delay="16250"/>
                            </p:stCondLst>
                            <p:childTnLst>
                              <p:par>
                                <p:cTn id="21" presetID="10" presetClass="entr" presetSubtype="0" fill="hold" grpId="0" nodeType="afterEffect">
                                  <p:stCondLst>
                                    <p:cond delay="7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32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Jesus Christ, the Son of God</a:t>
            </a:r>
          </a:p>
        </p:txBody>
      </p:sp>
      <p:sp>
        <p:nvSpPr>
          <p:cNvPr id="10" name="TextBox 9"/>
          <p:cNvSpPr txBox="1"/>
          <p:nvPr/>
        </p:nvSpPr>
        <p:spPr>
          <a:xfrm>
            <a:off x="304800" y="998577"/>
            <a:ext cx="8610600" cy="2308324"/>
          </a:xfrm>
          <a:prstGeom prst="rect">
            <a:avLst/>
          </a:prstGeom>
          <a:noFill/>
        </p:spPr>
        <p:txBody>
          <a:bodyPr wrap="square" rtlCol="0">
            <a:spAutoFit/>
          </a:bodyPr>
          <a:lstStyle/>
          <a:p>
            <a:pPr marL="571500" indent="-571500" algn="just">
              <a:buFont typeface="Wingdings" panose="05000000000000000000" pitchFamily="2" charset="2"/>
              <a:buChar char="§"/>
            </a:pPr>
            <a:r>
              <a:rPr lang="en-US" sz="3600" dirty="0" smtClean="0">
                <a:solidFill>
                  <a:schemeClr val="bg1"/>
                </a:solidFill>
              </a:rPr>
              <a:t>In Romans 9:5 we learn that </a:t>
            </a:r>
            <a:r>
              <a:rPr lang="en-US" sz="3600" dirty="0">
                <a:solidFill>
                  <a:schemeClr val="bg1"/>
                </a:solidFill>
              </a:rPr>
              <a:t>although Jesus Christ was a Jew </a:t>
            </a:r>
            <a:r>
              <a:rPr lang="en-US" sz="3600" i="1" dirty="0">
                <a:solidFill>
                  <a:schemeClr val="bg1"/>
                </a:solidFill>
              </a:rPr>
              <a:t>“according to the flesh,”</a:t>
            </a:r>
            <a:r>
              <a:rPr lang="en-US" sz="3600" dirty="0">
                <a:solidFill>
                  <a:schemeClr val="bg1"/>
                </a:solidFill>
              </a:rPr>
              <a:t> He is also the One </a:t>
            </a:r>
            <a:r>
              <a:rPr lang="en-US" sz="3600" i="1" dirty="0">
                <a:solidFill>
                  <a:schemeClr val="bg1"/>
                </a:solidFill>
              </a:rPr>
              <a:t>“who is over all, God blessed forever. Amen.” </a:t>
            </a:r>
            <a:r>
              <a:rPr lang="en-US" sz="3600" dirty="0">
                <a:solidFill>
                  <a:schemeClr val="bg1"/>
                </a:solidFill>
              </a:rPr>
              <a:t> </a:t>
            </a:r>
          </a:p>
        </p:txBody>
      </p:sp>
      <p:sp>
        <p:nvSpPr>
          <p:cNvPr id="5" name="TextBox 4"/>
          <p:cNvSpPr txBox="1"/>
          <p:nvPr/>
        </p:nvSpPr>
        <p:spPr>
          <a:xfrm>
            <a:off x="266699" y="3581400"/>
            <a:ext cx="8610600" cy="646331"/>
          </a:xfrm>
          <a:prstGeom prst="rect">
            <a:avLst/>
          </a:prstGeom>
          <a:noFill/>
        </p:spPr>
        <p:txBody>
          <a:bodyPr wrap="square" rtlCol="0">
            <a:spAutoFit/>
          </a:bodyPr>
          <a:lstStyle/>
          <a:p>
            <a:pPr algn="ctr"/>
            <a:r>
              <a:rPr lang="en-US" sz="3600" b="1" dirty="0" smtClean="0">
                <a:solidFill>
                  <a:schemeClr val="bg1"/>
                </a:solidFill>
              </a:rPr>
              <a:t>To know Jesus is to know God Himself</a:t>
            </a:r>
            <a:endParaRPr lang="en-US" sz="3600" b="1" dirty="0">
              <a:solidFill>
                <a:schemeClr val="bg1"/>
              </a:solidFill>
            </a:endParaRPr>
          </a:p>
        </p:txBody>
      </p:sp>
    </p:spTree>
    <p:extLst>
      <p:ext uri="{BB962C8B-B14F-4D97-AF65-F5344CB8AC3E}">
        <p14:creationId xmlns:p14="http://schemas.microsoft.com/office/powerpoint/2010/main" val="319377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8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Jesus Christ, the Son of God</a:t>
            </a:r>
          </a:p>
        </p:txBody>
      </p:sp>
      <p:sp>
        <p:nvSpPr>
          <p:cNvPr id="10" name="TextBox 9"/>
          <p:cNvSpPr txBox="1"/>
          <p:nvPr/>
        </p:nvSpPr>
        <p:spPr>
          <a:xfrm>
            <a:off x="304800" y="998577"/>
            <a:ext cx="8610600" cy="4031873"/>
          </a:xfrm>
          <a:prstGeom prst="rect">
            <a:avLst/>
          </a:prstGeom>
          <a:noFill/>
        </p:spPr>
        <p:txBody>
          <a:bodyPr wrap="square" rtlCol="0">
            <a:spAutoFit/>
          </a:bodyPr>
          <a:lstStyle/>
          <a:p>
            <a:pPr marL="571500" indent="-571500" algn="just">
              <a:buFont typeface="Wingdings" panose="05000000000000000000" pitchFamily="2" charset="2"/>
              <a:buChar char="§"/>
            </a:pPr>
            <a:r>
              <a:rPr lang="en-US" sz="3200" dirty="0">
                <a:solidFill>
                  <a:schemeClr val="bg1"/>
                </a:solidFill>
              </a:rPr>
              <a:t>Jesus Himself said in John 14:9, </a:t>
            </a:r>
            <a:r>
              <a:rPr lang="en-US" sz="3200" i="1" dirty="0">
                <a:solidFill>
                  <a:schemeClr val="bg1"/>
                </a:solidFill>
              </a:rPr>
              <a:t>“He who has seen Me has seen the Father.”</a:t>
            </a:r>
            <a:r>
              <a:rPr lang="en-US" sz="3200" dirty="0">
                <a:solidFill>
                  <a:schemeClr val="bg1"/>
                </a:solidFill>
              </a:rPr>
              <a:t>  </a:t>
            </a:r>
            <a:endParaRPr lang="en-US" sz="3200" dirty="0" smtClean="0">
              <a:solidFill>
                <a:schemeClr val="bg1"/>
              </a:solidFill>
            </a:endParaRPr>
          </a:p>
          <a:p>
            <a:pPr marL="571500" indent="-571500" algn="just">
              <a:buFont typeface="Wingdings" panose="05000000000000000000" pitchFamily="2" charset="2"/>
              <a:buChar char="§"/>
            </a:pPr>
            <a:r>
              <a:rPr lang="en-US" sz="3200" dirty="0" smtClean="0">
                <a:solidFill>
                  <a:schemeClr val="bg1"/>
                </a:solidFill>
              </a:rPr>
              <a:t>The </a:t>
            </a:r>
            <a:r>
              <a:rPr lang="en-US" sz="3200" dirty="0">
                <a:solidFill>
                  <a:schemeClr val="bg1"/>
                </a:solidFill>
              </a:rPr>
              <a:t>witness of the Word tells us that Jesus </a:t>
            </a:r>
            <a:r>
              <a:rPr lang="en-US" sz="3200" i="1" dirty="0">
                <a:solidFill>
                  <a:schemeClr val="bg1"/>
                </a:solidFill>
              </a:rPr>
              <a:t>“is the image of the invisible God”</a:t>
            </a:r>
            <a:r>
              <a:rPr lang="en-US" sz="3200" dirty="0">
                <a:solidFill>
                  <a:schemeClr val="bg1"/>
                </a:solidFill>
              </a:rPr>
              <a:t> (Colossians 1:15); </a:t>
            </a:r>
            <a:endParaRPr lang="en-US" sz="3200" dirty="0" smtClean="0">
              <a:solidFill>
                <a:schemeClr val="bg1"/>
              </a:solidFill>
            </a:endParaRPr>
          </a:p>
          <a:p>
            <a:pPr marL="571500" indent="-571500" algn="just">
              <a:buFont typeface="Wingdings" panose="05000000000000000000" pitchFamily="2" charset="2"/>
              <a:buChar char="§"/>
            </a:pPr>
            <a:r>
              <a:rPr lang="en-US" sz="3200" dirty="0" smtClean="0">
                <a:solidFill>
                  <a:schemeClr val="bg1"/>
                </a:solidFill>
              </a:rPr>
              <a:t>Paul </a:t>
            </a:r>
            <a:r>
              <a:rPr lang="en-US" sz="3200" dirty="0">
                <a:solidFill>
                  <a:schemeClr val="bg1"/>
                </a:solidFill>
              </a:rPr>
              <a:t>goes on to state, </a:t>
            </a:r>
            <a:r>
              <a:rPr lang="en-US" sz="3200" i="1" dirty="0">
                <a:solidFill>
                  <a:schemeClr val="bg1"/>
                </a:solidFill>
              </a:rPr>
              <a:t>“For in Him [Jesus the Man] all the fullness of Deity dwells in bodily form…”</a:t>
            </a:r>
            <a:r>
              <a:rPr lang="en-US" sz="3200" dirty="0">
                <a:solidFill>
                  <a:schemeClr val="bg1"/>
                </a:solidFill>
              </a:rPr>
              <a:t> (Colossians 2:9).</a:t>
            </a:r>
            <a:endParaRPr lang="en-US" sz="3600" dirty="0">
              <a:solidFill>
                <a:schemeClr val="bg1"/>
              </a:solidFill>
            </a:endParaRPr>
          </a:p>
        </p:txBody>
      </p:sp>
    </p:spTree>
    <p:extLst>
      <p:ext uri="{BB962C8B-B14F-4D97-AF65-F5344CB8AC3E}">
        <p14:creationId xmlns:p14="http://schemas.microsoft.com/office/powerpoint/2010/main" val="323105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par>
                          <p:cTn id="8" fill="hold">
                            <p:stCondLst>
                              <p:cond delay="325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3000"/>
                                        <p:tgtEl>
                                          <p:spTgt spid="10">
                                            <p:txEl>
                                              <p:pRg st="1" end="1"/>
                                            </p:txEl>
                                          </p:spTgt>
                                        </p:tgtEl>
                                      </p:cBhvr>
                                    </p:animEffect>
                                  </p:childTnLst>
                                </p:cTn>
                              </p:par>
                            </p:childTnLst>
                          </p:cTn>
                        </p:par>
                        <p:par>
                          <p:cTn id="12" fill="hold">
                            <p:stCondLst>
                              <p:cond delay="7000"/>
                            </p:stCondLst>
                            <p:childTnLst>
                              <p:par>
                                <p:cTn id="13" presetID="10" presetClass="entr" presetSubtype="0" fill="hold" grpId="0" nodeType="afterEffect">
                                  <p:stCondLst>
                                    <p:cond delay="1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3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Jesus Christ, the Son of God</a:t>
            </a:r>
          </a:p>
        </p:txBody>
      </p:sp>
      <p:sp>
        <p:nvSpPr>
          <p:cNvPr id="10" name="TextBox 9"/>
          <p:cNvSpPr txBox="1"/>
          <p:nvPr/>
        </p:nvSpPr>
        <p:spPr>
          <a:xfrm>
            <a:off x="304800" y="998577"/>
            <a:ext cx="8610600" cy="4524315"/>
          </a:xfrm>
          <a:prstGeom prst="rect">
            <a:avLst/>
          </a:prstGeom>
          <a:noFill/>
        </p:spPr>
        <p:txBody>
          <a:bodyPr wrap="square" rtlCol="0">
            <a:spAutoFit/>
          </a:bodyPr>
          <a:lstStyle/>
          <a:p>
            <a:pPr marL="571500" indent="-571500" algn="just">
              <a:buFont typeface="Wingdings" panose="05000000000000000000" pitchFamily="2" charset="2"/>
              <a:buChar char="§"/>
            </a:pPr>
            <a:r>
              <a:rPr lang="en-US" sz="3200" dirty="0">
                <a:solidFill>
                  <a:schemeClr val="bg1"/>
                </a:solidFill>
              </a:rPr>
              <a:t>The author of Hebrews, with preciseness of language tells us </a:t>
            </a:r>
            <a:r>
              <a:rPr lang="en-US" sz="3200" dirty="0" smtClean="0">
                <a:solidFill>
                  <a:schemeClr val="bg1"/>
                </a:solidFill>
              </a:rPr>
              <a:t>that </a:t>
            </a:r>
            <a:r>
              <a:rPr lang="en-US" sz="3200" dirty="0">
                <a:solidFill>
                  <a:schemeClr val="bg1"/>
                </a:solidFill>
              </a:rPr>
              <a:t>Jesus </a:t>
            </a:r>
            <a:r>
              <a:rPr lang="en-US" sz="3200" i="1" dirty="0">
                <a:solidFill>
                  <a:schemeClr val="bg1"/>
                </a:solidFill>
              </a:rPr>
              <a:t>“is the radiance of [the Father’s] glory and the exact representation of [the Father’s] nature”</a:t>
            </a:r>
            <a:r>
              <a:rPr lang="en-US" sz="3200" dirty="0">
                <a:solidFill>
                  <a:schemeClr val="bg1"/>
                </a:solidFill>
              </a:rPr>
              <a:t> (Hebrews 1:3). </a:t>
            </a:r>
            <a:endParaRPr lang="en-US" sz="3200" dirty="0" smtClean="0">
              <a:solidFill>
                <a:schemeClr val="bg1"/>
              </a:solidFill>
            </a:endParaRPr>
          </a:p>
          <a:p>
            <a:pPr marL="571500" indent="-571500" algn="just">
              <a:buFont typeface="Wingdings" panose="05000000000000000000" pitchFamily="2" charset="2"/>
              <a:buChar char="§"/>
            </a:pPr>
            <a:r>
              <a:rPr lang="en-US" sz="3200" dirty="0" smtClean="0">
                <a:solidFill>
                  <a:schemeClr val="bg1"/>
                </a:solidFill>
              </a:rPr>
              <a:t>According </a:t>
            </a:r>
            <a:r>
              <a:rPr lang="en-US" sz="3200" dirty="0">
                <a:solidFill>
                  <a:schemeClr val="bg1"/>
                </a:solidFill>
              </a:rPr>
              <a:t>to Jesus, the Father has given all judgment and all authority to </a:t>
            </a:r>
            <a:r>
              <a:rPr lang="en-US" sz="3200" i="1" dirty="0">
                <a:solidFill>
                  <a:schemeClr val="bg1"/>
                </a:solidFill>
              </a:rPr>
              <a:t>Him “so that all will honor the Son </a:t>
            </a:r>
            <a:r>
              <a:rPr lang="en-US" sz="3200" i="1" u="sng" dirty="0">
                <a:solidFill>
                  <a:schemeClr val="bg1"/>
                </a:solidFill>
              </a:rPr>
              <a:t>even</a:t>
            </a:r>
            <a:r>
              <a:rPr lang="en-US" sz="3200" i="1" dirty="0">
                <a:solidFill>
                  <a:schemeClr val="bg1"/>
                </a:solidFill>
              </a:rPr>
              <a:t> as they honor the Father”</a:t>
            </a:r>
            <a:r>
              <a:rPr lang="en-US" sz="3200" dirty="0">
                <a:solidFill>
                  <a:schemeClr val="bg1"/>
                </a:solidFill>
              </a:rPr>
              <a:t> (John 5:23). </a:t>
            </a:r>
            <a:endParaRPr lang="en-US" sz="3600" dirty="0">
              <a:solidFill>
                <a:schemeClr val="bg1"/>
              </a:solidFill>
            </a:endParaRPr>
          </a:p>
        </p:txBody>
      </p:sp>
    </p:spTree>
    <p:extLst>
      <p:ext uri="{BB962C8B-B14F-4D97-AF65-F5344CB8AC3E}">
        <p14:creationId xmlns:p14="http://schemas.microsoft.com/office/powerpoint/2010/main" val="245472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3000"/>
                                        <p:tgtEl>
                                          <p:spTgt spid="10">
                                            <p:txEl>
                                              <p:pRg st="0" end="0"/>
                                            </p:txEl>
                                          </p:spTgt>
                                        </p:tgtEl>
                                      </p:cBhvr>
                                    </p:animEffect>
                                  </p:childTnLst>
                                </p:cTn>
                              </p:par>
                            </p:childTnLst>
                          </p:cTn>
                        </p:par>
                        <p:par>
                          <p:cTn id="8" fill="hold">
                            <p:stCondLst>
                              <p:cond delay="3250"/>
                            </p:stCondLst>
                            <p:childTnLst>
                              <p:par>
                                <p:cTn id="9" presetID="10" presetClass="entr" presetSubtype="0" fill="hold" grpId="0" nodeType="afterEffect">
                                  <p:stCondLst>
                                    <p:cond delay="2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375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The Gospel of Mark</a:t>
            </a: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i="1" dirty="0">
                <a:solidFill>
                  <a:schemeClr val="bg1"/>
                </a:solidFill>
              </a:rPr>
              <a:t>The gospel of Mark is a formal introduction to the humanity and the deity; the </a:t>
            </a:r>
            <a:r>
              <a:rPr lang="en-US" sz="4000" i="1" dirty="0" smtClean="0">
                <a:solidFill>
                  <a:schemeClr val="bg1"/>
                </a:solidFill>
              </a:rPr>
              <a:t>Manhood </a:t>
            </a:r>
            <a:r>
              <a:rPr lang="en-US" sz="4000" i="1" dirty="0">
                <a:solidFill>
                  <a:schemeClr val="bg1"/>
                </a:solidFill>
              </a:rPr>
              <a:t>and the Godhood, of the Person of Jesus Christ, given so that you might believe in Him, be changed by Him, and resolve to follow Him as Savior and Lord.</a:t>
            </a:r>
            <a:r>
              <a:rPr lang="en-US" sz="4000" dirty="0">
                <a:solidFill>
                  <a:schemeClr val="bg1"/>
                </a:solidFill>
              </a:rPr>
              <a:t> </a:t>
            </a:r>
          </a:p>
        </p:txBody>
      </p:sp>
    </p:spTree>
    <p:extLst>
      <p:ext uri="{BB962C8B-B14F-4D97-AF65-F5344CB8AC3E}">
        <p14:creationId xmlns:p14="http://schemas.microsoft.com/office/powerpoint/2010/main" val="172661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smtClean="0">
                <a:solidFill>
                  <a:schemeClr val="bg1"/>
                </a:solidFill>
              </a:rPr>
              <a:t>The Gospel of Mark</a:t>
            </a:r>
          </a:p>
        </p:txBody>
      </p:sp>
      <p:sp>
        <p:nvSpPr>
          <p:cNvPr id="10" name="TextBox 9"/>
          <p:cNvSpPr txBox="1"/>
          <p:nvPr/>
        </p:nvSpPr>
        <p:spPr>
          <a:xfrm>
            <a:off x="304800" y="998577"/>
            <a:ext cx="8610600" cy="707886"/>
          </a:xfrm>
          <a:prstGeom prst="rect">
            <a:avLst/>
          </a:prstGeom>
          <a:noFill/>
        </p:spPr>
        <p:txBody>
          <a:bodyPr wrap="square" rtlCol="0">
            <a:spAutoFit/>
          </a:bodyPr>
          <a:lstStyle/>
          <a:p>
            <a:pPr marL="857250" indent="-857250" algn="just">
              <a:buAutoNum type="romanUcPeriod"/>
            </a:pPr>
            <a:r>
              <a:rPr lang="en-US" sz="4000" b="1" dirty="0" smtClean="0">
                <a:solidFill>
                  <a:schemeClr val="bg1"/>
                </a:solidFill>
              </a:rPr>
              <a:t>The authenticity of Mark</a:t>
            </a:r>
          </a:p>
        </p:txBody>
      </p:sp>
      <p:sp>
        <p:nvSpPr>
          <p:cNvPr id="5" name="TextBox 4"/>
          <p:cNvSpPr txBox="1"/>
          <p:nvPr/>
        </p:nvSpPr>
        <p:spPr>
          <a:xfrm>
            <a:off x="304800" y="1730514"/>
            <a:ext cx="8610600" cy="1077218"/>
          </a:xfrm>
          <a:prstGeom prst="rect">
            <a:avLst/>
          </a:prstGeom>
          <a:noFill/>
        </p:spPr>
        <p:txBody>
          <a:bodyPr wrap="square" rtlCol="0">
            <a:spAutoFit/>
          </a:bodyPr>
          <a:lstStyle/>
          <a:p>
            <a:pPr marL="514350" lvl="0" indent="-514350" algn="just">
              <a:buFont typeface="+mj-lt"/>
              <a:buAutoNum type="alphaUcPeriod"/>
            </a:pPr>
            <a:r>
              <a:rPr lang="en-US" sz="3200" dirty="0" smtClean="0">
                <a:solidFill>
                  <a:schemeClr val="bg1"/>
                </a:solidFill>
              </a:rPr>
              <a:t>Mark </a:t>
            </a:r>
            <a:r>
              <a:rPr lang="en-US" sz="3200" dirty="0">
                <a:solidFill>
                  <a:schemeClr val="bg1"/>
                </a:solidFill>
              </a:rPr>
              <a:t>writes to convey a  true and reliable account of Jesus </a:t>
            </a:r>
            <a:r>
              <a:rPr lang="en-US" sz="3200" dirty="0" smtClean="0">
                <a:solidFill>
                  <a:schemeClr val="bg1"/>
                </a:solidFill>
              </a:rPr>
              <a:t>Christ.</a:t>
            </a:r>
          </a:p>
        </p:txBody>
      </p:sp>
    </p:spTree>
    <p:extLst>
      <p:ext uri="{BB962C8B-B14F-4D97-AF65-F5344CB8AC3E}">
        <p14:creationId xmlns:p14="http://schemas.microsoft.com/office/powerpoint/2010/main" val="76407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20000"/>
                <a:lumOff val="80000"/>
              </a:schemeClr>
            </a:solidFill>
          </a:ln>
        </p:spPr>
        <p:txBody>
          <a:bodyPr wrap="square" rtlCol="0">
            <a:spAutoFit/>
          </a:bodyPr>
          <a:lstStyle/>
          <a:p>
            <a:pPr algn="ctr"/>
            <a:r>
              <a:rPr lang="en-US" sz="4800" dirty="0" err="1" smtClean="0">
                <a:solidFill>
                  <a:schemeClr val="bg1"/>
                </a:solidFill>
              </a:rPr>
              <a:t>Papias</a:t>
            </a:r>
            <a:r>
              <a:rPr lang="en-US" sz="4800" dirty="0" smtClean="0">
                <a:solidFill>
                  <a:schemeClr val="bg1"/>
                </a:solidFill>
              </a:rPr>
              <a:t> (70-150AD)</a:t>
            </a:r>
          </a:p>
        </p:txBody>
      </p:sp>
      <p:sp>
        <p:nvSpPr>
          <p:cNvPr id="10" name="TextBox 9"/>
          <p:cNvSpPr txBox="1"/>
          <p:nvPr/>
        </p:nvSpPr>
        <p:spPr>
          <a:xfrm>
            <a:off x="304800" y="998577"/>
            <a:ext cx="8610600" cy="2554545"/>
          </a:xfrm>
          <a:prstGeom prst="rect">
            <a:avLst/>
          </a:prstGeom>
          <a:noFill/>
        </p:spPr>
        <p:txBody>
          <a:bodyPr wrap="square" rtlCol="0">
            <a:spAutoFit/>
          </a:bodyPr>
          <a:lstStyle/>
          <a:p>
            <a:pPr algn="just"/>
            <a:r>
              <a:rPr lang="en-US" sz="4000" i="1" dirty="0">
                <a:solidFill>
                  <a:schemeClr val="bg1"/>
                </a:solidFill>
              </a:rPr>
              <a:t>“Mark, who was Peter’s interpreter, wrote down accurately, though not in order, all that he recollected of what Christ had said or done.”</a:t>
            </a:r>
            <a:r>
              <a:rPr lang="en-US" sz="4000" dirty="0">
                <a:solidFill>
                  <a:schemeClr val="bg1"/>
                </a:solidFill>
              </a:rPr>
              <a:t> </a:t>
            </a:r>
          </a:p>
        </p:txBody>
      </p:sp>
    </p:spTree>
    <p:extLst>
      <p:ext uri="{BB962C8B-B14F-4D97-AF65-F5344CB8AC3E}">
        <p14:creationId xmlns:p14="http://schemas.microsoft.com/office/powerpoint/2010/main" val="121075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28711</TotalTime>
  <Words>1416</Words>
  <Application>Microsoft Office PowerPoint</Application>
  <PresentationFormat>On-screen Show (4:3)</PresentationFormat>
  <Paragraphs>94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805</cp:revision>
  <dcterms:created xsi:type="dcterms:W3CDTF">2013-08-08T16:28:40Z</dcterms:created>
  <dcterms:modified xsi:type="dcterms:W3CDTF">2018-01-14T13:39:24Z</dcterms:modified>
</cp:coreProperties>
</file>