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455" r:id="rId2"/>
    <p:sldId id="1674" r:id="rId3"/>
    <p:sldId id="1812" r:id="rId4"/>
    <p:sldId id="1813" r:id="rId5"/>
    <p:sldId id="1814" r:id="rId6"/>
    <p:sldId id="1815" r:id="rId7"/>
    <p:sldId id="1816" r:id="rId8"/>
    <p:sldId id="1817" r:id="rId9"/>
    <p:sldId id="1818" r:id="rId10"/>
    <p:sldId id="1819" r:id="rId11"/>
    <p:sldId id="1820" r:id="rId12"/>
    <p:sldId id="1821" r:id="rId13"/>
    <p:sldId id="1822" r:id="rId14"/>
    <p:sldId id="182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6AE"/>
    <a:srgbClr val="50B991"/>
    <a:srgbClr val="00FF00"/>
    <a:srgbClr val="40CCCC"/>
    <a:srgbClr val="D7AE85"/>
    <a:srgbClr val="7D5A32"/>
    <a:srgbClr val="966432"/>
    <a:srgbClr val="006F96"/>
    <a:srgbClr val="33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343" autoAdjust="0"/>
  </p:normalViewPr>
  <p:slideViewPr>
    <p:cSldViewPr>
      <p:cViewPr>
        <p:scale>
          <a:sx n="77" d="100"/>
          <a:sy n="77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55510-0E1F-44C6-8AFB-D0F4A4418F2E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C474C-1614-4BFD-840E-B3E3D3906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1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3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2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4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8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4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2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2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85C9-9387-4AF8-A2FF-EF850E82DB46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8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096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I Corinthians 11:23-32</a:t>
            </a:r>
            <a:endParaRPr lang="en-US" sz="3200" b="1" dirty="0" smtClean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95" y="838200"/>
            <a:ext cx="925819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0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1 John 3:4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“And everyone who has this hope fixed on Him purifies Himself, just as He is pure.”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0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Communion and Community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just">
              <a:buFont typeface="+mj-lt"/>
              <a:buAutoNum type="romanUcPeriod" startAt="3"/>
            </a:pPr>
            <a:r>
              <a:rPr lang="en-US" sz="4000" i="1" dirty="0" smtClean="0">
                <a:solidFill>
                  <a:schemeClr val="bg1"/>
                </a:solidFill>
              </a:rPr>
              <a:t>The Preparation for Communion </a:t>
            </a:r>
            <a:r>
              <a:rPr lang="en-US" sz="4000" i="1" baseline="30000" dirty="0" smtClean="0">
                <a:solidFill>
                  <a:schemeClr val="bg1"/>
                </a:solidFill>
              </a:rPr>
              <a:t>(11:27-32)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lphaUcPeriod"/>
            </a:pPr>
            <a:r>
              <a:rPr lang="en-US" sz="4000" i="1" dirty="0" smtClean="0">
                <a:solidFill>
                  <a:schemeClr val="bg1"/>
                </a:solidFill>
              </a:rPr>
              <a:t>An unworthy or worthy manner?</a:t>
            </a:r>
          </a:p>
          <a:p>
            <a:pPr marL="742950" indent="-742950" algn="just">
              <a:buAutoNum type="alphaUcPeriod"/>
            </a:pPr>
            <a:r>
              <a:rPr lang="en-US" sz="4000" i="1" dirty="0" smtClean="0">
                <a:solidFill>
                  <a:schemeClr val="bg1"/>
                </a:solidFill>
              </a:rPr>
              <a:t>Living in light of the New Covenant</a:t>
            </a:r>
          </a:p>
          <a:p>
            <a:pPr marL="742950" indent="-742950" algn="just">
              <a:buAutoNum type="alphaUcPeriod"/>
            </a:pPr>
            <a:r>
              <a:rPr lang="en-US" sz="4000" i="1" dirty="0" smtClean="0">
                <a:solidFill>
                  <a:schemeClr val="bg1"/>
                </a:solidFill>
              </a:rPr>
              <a:t>Ready to examine ourselves</a:t>
            </a:r>
          </a:p>
        </p:txBody>
      </p:sp>
    </p:spTree>
    <p:extLst>
      <p:ext uri="{BB962C8B-B14F-4D97-AF65-F5344CB8AC3E}">
        <p14:creationId xmlns:p14="http://schemas.microsoft.com/office/powerpoint/2010/main" val="132608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Psalm 139:23-24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“23 Search me, O God, and know my heart; Try me, and know my anxieties; 24 And see if there is any wicked way in me, And lead me in the way </a:t>
            </a:r>
            <a:r>
              <a:rPr lang="en-US" sz="4000" i="1" dirty="0" smtClean="0">
                <a:solidFill>
                  <a:schemeClr val="bg1"/>
                </a:solidFill>
              </a:rPr>
              <a:t>everlasting.” </a:t>
            </a:r>
            <a:r>
              <a:rPr lang="en-US" sz="4000" i="1" dirty="0">
                <a:solidFill>
                  <a:schemeClr val="bg1"/>
                </a:solidFill>
              </a:rPr>
              <a:t>(</a:t>
            </a:r>
            <a:r>
              <a:rPr lang="en-US" sz="4000" i="1" dirty="0" smtClean="0">
                <a:solidFill>
                  <a:schemeClr val="bg1"/>
                </a:solidFill>
              </a:rPr>
              <a:t>NKJV)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29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Examination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Are you really saved?  Is Jesus your Savior and Lord?  How are you sure of this?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Are you clean before Him as you take this </a:t>
            </a:r>
            <a:r>
              <a:rPr lang="en-US" sz="3200" dirty="0" smtClean="0">
                <a:solidFill>
                  <a:schemeClr val="bg1"/>
                </a:solidFill>
              </a:rPr>
              <a:t>meal? (confession of sin; repentance of heart, etc.)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Are </a:t>
            </a:r>
            <a:r>
              <a:rPr lang="en-US" sz="3200" dirty="0">
                <a:solidFill>
                  <a:schemeClr val="bg1"/>
                </a:solidFill>
              </a:rPr>
              <a:t>you ready to partake of the Lord’s Supper with a focused heart?  Are your thoughts centered on Jesus, His worship and what He has done in your life? Are you ready to do this in remembrance of Him?</a:t>
            </a:r>
          </a:p>
        </p:txBody>
      </p:sp>
    </p:spTree>
    <p:extLst>
      <p:ext uri="{BB962C8B-B14F-4D97-AF65-F5344CB8AC3E}">
        <p14:creationId xmlns:p14="http://schemas.microsoft.com/office/powerpoint/2010/main" val="111972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096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I Corinthians 11:23-32</a:t>
            </a:r>
            <a:endParaRPr lang="en-US" sz="3200" b="1" dirty="0" smtClean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95" y="838200"/>
            <a:ext cx="925819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61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Scripture Text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646331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I Corinthians 11:23-32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1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Mark 1:1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“The beginning of the gospel of Jesus Christ, the Son of God…”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844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096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I Corinthians 11:23-32</a:t>
            </a:r>
            <a:endParaRPr lang="en-US" sz="3200" b="1" dirty="0" smtClean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95" y="838200"/>
            <a:ext cx="925819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5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1 John 1:3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“what we have seen and heard we proclaim to you also, so that you too may have </a:t>
            </a:r>
            <a:r>
              <a:rPr lang="en-US" sz="4000" i="1" dirty="0" smtClean="0">
                <a:solidFill>
                  <a:schemeClr val="bg1"/>
                </a:solidFill>
              </a:rPr>
              <a:t>FELLOWSHIP with </a:t>
            </a:r>
            <a:r>
              <a:rPr lang="en-US" sz="4000" i="1" dirty="0">
                <a:solidFill>
                  <a:schemeClr val="bg1"/>
                </a:solidFill>
              </a:rPr>
              <a:t>us; and indeed our </a:t>
            </a:r>
            <a:r>
              <a:rPr lang="en-US" sz="4000" i="1" dirty="0">
                <a:solidFill>
                  <a:schemeClr val="bg1"/>
                </a:solidFill>
              </a:rPr>
              <a:t>F</a:t>
            </a:r>
            <a:r>
              <a:rPr lang="en-US" sz="4000" i="1" dirty="0" smtClean="0">
                <a:solidFill>
                  <a:schemeClr val="bg1"/>
                </a:solidFill>
              </a:rPr>
              <a:t>ELLOWSHIP is </a:t>
            </a:r>
            <a:r>
              <a:rPr lang="en-US" sz="4000" i="1" dirty="0">
                <a:solidFill>
                  <a:schemeClr val="bg1"/>
                </a:solidFill>
              </a:rPr>
              <a:t>with the Father, and with His Son Jesus Christ.”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7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096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I Corinthians 11:23-32</a:t>
            </a:r>
            <a:endParaRPr lang="en-US" sz="3200" b="1" dirty="0" smtClean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95" y="838200"/>
            <a:ext cx="925819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0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Big Idea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i="1" dirty="0">
                <a:solidFill>
                  <a:schemeClr val="bg1"/>
                </a:solidFill>
              </a:rPr>
              <a:t>T</a:t>
            </a:r>
            <a:r>
              <a:rPr lang="en-US" sz="4000" i="1" dirty="0" smtClean="0">
                <a:solidFill>
                  <a:schemeClr val="bg1"/>
                </a:solidFill>
              </a:rPr>
              <a:t>he </a:t>
            </a:r>
            <a:r>
              <a:rPr lang="en-US" sz="4000" i="1" dirty="0">
                <a:solidFill>
                  <a:schemeClr val="bg1"/>
                </a:solidFill>
              </a:rPr>
              <a:t>quality of a church’s worship is the key to her holiness and a church’s holiness is the key to the quality of her worship</a:t>
            </a:r>
            <a:r>
              <a:rPr lang="en-US" sz="40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926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Communion and Community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just">
              <a:buAutoNum type="romanUcPeriod"/>
            </a:pPr>
            <a:r>
              <a:rPr lang="en-US" sz="4000" i="1" dirty="0" smtClean="0">
                <a:solidFill>
                  <a:schemeClr val="bg1"/>
                </a:solidFill>
              </a:rPr>
              <a:t>The Provider of Communion </a:t>
            </a:r>
            <a:r>
              <a:rPr lang="en-US" sz="4000" i="1" baseline="30000" dirty="0" smtClean="0">
                <a:solidFill>
                  <a:schemeClr val="bg1"/>
                </a:solidFill>
              </a:rPr>
              <a:t>(11:23)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730514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lphaUcPeriod"/>
            </a:pPr>
            <a:r>
              <a:rPr lang="en-US" sz="4000" i="1" dirty="0" smtClean="0">
                <a:solidFill>
                  <a:schemeClr val="bg1"/>
                </a:solidFill>
              </a:rPr>
              <a:t>The teaching about communion is “received from the Lord…”</a:t>
            </a:r>
          </a:p>
          <a:p>
            <a:pPr marL="742950" indent="-742950" algn="just">
              <a:buAutoNum type="alphaUcPeriod"/>
            </a:pPr>
            <a:r>
              <a:rPr lang="en-US" sz="4000" i="1" dirty="0" smtClean="0">
                <a:solidFill>
                  <a:schemeClr val="bg1"/>
                </a:solidFill>
              </a:rPr>
              <a:t>The teaching about communion is “delivered to you…”</a:t>
            </a:r>
          </a:p>
        </p:txBody>
      </p:sp>
    </p:spTree>
    <p:extLst>
      <p:ext uri="{BB962C8B-B14F-4D97-AF65-F5344CB8AC3E}">
        <p14:creationId xmlns:p14="http://schemas.microsoft.com/office/powerpoint/2010/main" val="97382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solidFill>
            <a:schemeClr val="tx1">
              <a:lumMod val="65000"/>
              <a:lumOff val="35000"/>
              <a:alpha val="6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Communion and Community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998577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just">
              <a:buFont typeface="+mj-lt"/>
              <a:buAutoNum type="romanUcPeriod" startAt="2"/>
            </a:pPr>
            <a:r>
              <a:rPr lang="en-US" sz="4000" i="1" dirty="0" smtClean="0">
                <a:solidFill>
                  <a:schemeClr val="bg1"/>
                </a:solidFill>
              </a:rPr>
              <a:t>The Purpose of Communion </a:t>
            </a:r>
            <a:r>
              <a:rPr lang="en-US" sz="4000" i="1" baseline="30000" dirty="0" smtClean="0">
                <a:solidFill>
                  <a:schemeClr val="bg1"/>
                </a:solidFill>
              </a:rPr>
              <a:t>(11:24-26)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730514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lphaUcPeriod"/>
            </a:pPr>
            <a:r>
              <a:rPr lang="en-US" sz="4000" i="1" dirty="0" smtClean="0">
                <a:solidFill>
                  <a:schemeClr val="bg1"/>
                </a:solidFill>
              </a:rPr>
              <a:t>Purpose #1: To Remember</a:t>
            </a:r>
          </a:p>
          <a:p>
            <a:pPr marL="742950" indent="-742950" algn="just">
              <a:buAutoNum type="alphaUcPeriod"/>
            </a:pPr>
            <a:r>
              <a:rPr lang="en-US" sz="4000" i="1" dirty="0" smtClean="0">
                <a:solidFill>
                  <a:schemeClr val="bg1"/>
                </a:solidFill>
              </a:rPr>
              <a:t>Purpose #2: To Proclaim</a:t>
            </a:r>
          </a:p>
          <a:p>
            <a:pPr marL="742950" indent="-742950" algn="just">
              <a:buAutoNum type="alphaUcPeriod"/>
            </a:pPr>
            <a:r>
              <a:rPr lang="en-US" sz="4000" i="1" dirty="0" smtClean="0">
                <a:solidFill>
                  <a:schemeClr val="bg1"/>
                </a:solidFill>
              </a:rPr>
              <a:t>Purpose #3: To Anticipate</a:t>
            </a:r>
          </a:p>
        </p:txBody>
      </p:sp>
    </p:spTree>
    <p:extLst>
      <p:ext uri="{BB962C8B-B14F-4D97-AF65-F5344CB8AC3E}">
        <p14:creationId xmlns:p14="http://schemas.microsoft.com/office/powerpoint/2010/main" val="330524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28441</TotalTime>
  <Words>343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</dc:creator>
  <cp:lastModifiedBy>Ed Godfrey</cp:lastModifiedBy>
  <cp:revision>791</cp:revision>
  <dcterms:created xsi:type="dcterms:W3CDTF">2013-08-08T16:28:40Z</dcterms:created>
  <dcterms:modified xsi:type="dcterms:W3CDTF">2018-01-06T21:58:56Z</dcterms:modified>
</cp:coreProperties>
</file>