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455" r:id="rId2"/>
    <p:sldId id="1674" r:id="rId3"/>
    <p:sldId id="1692" r:id="rId4"/>
    <p:sldId id="1709" r:id="rId5"/>
    <p:sldId id="1710" r:id="rId6"/>
    <p:sldId id="1402" r:id="rId7"/>
    <p:sldId id="1678" r:id="rId8"/>
    <p:sldId id="1711" r:id="rId9"/>
    <p:sldId id="1712" r:id="rId10"/>
    <p:sldId id="1713" r:id="rId11"/>
    <p:sldId id="1715" r:id="rId12"/>
    <p:sldId id="1714" r:id="rId13"/>
    <p:sldId id="1716" r:id="rId14"/>
    <p:sldId id="1717" r:id="rId15"/>
    <p:sldId id="1718" r:id="rId16"/>
    <p:sldId id="1720" r:id="rId17"/>
    <p:sldId id="1719" r:id="rId18"/>
    <p:sldId id="1721" r:id="rId19"/>
    <p:sldId id="1722" r:id="rId20"/>
    <p:sldId id="1723" r:id="rId21"/>
    <p:sldId id="1724" r:id="rId22"/>
    <p:sldId id="1725" r:id="rId23"/>
    <p:sldId id="17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0CCCC"/>
    <a:srgbClr val="D7AE85"/>
    <a:srgbClr val="7D5A32"/>
    <a:srgbClr val="966432"/>
    <a:srgbClr val="006F96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343" autoAdjust="0"/>
  </p:normalViewPr>
  <p:slideViewPr>
    <p:cSldViewPr>
      <p:cViewPr>
        <p:scale>
          <a:sx n="77" d="100"/>
          <a:sy n="77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5510-0E1F-44C6-8AFB-D0F4A4418F2E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474C-1614-4BFD-840E-B3E3D390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85C9-9387-4AF8-A2FF-EF850E82DB46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0" y="1066800"/>
            <a:ext cx="8778279" cy="48782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698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Passion of a Practicing Believer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“peace” (6:23a)</a:t>
            </a:r>
          </a:p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“love” (6:23b)</a:t>
            </a:r>
          </a:p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“faith” (6:23c)</a:t>
            </a:r>
          </a:p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“grace” (6:24)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43278"/>
            <a:ext cx="7086600" cy="2308324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</a:rPr>
              <a:t>“Grace </a:t>
            </a:r>
            <a:r>
              <a:rPr lang="en-US" sz="3600" i="1" dirty="0">
                <a:solidFill>
                  <a:schemeClr val="bg1"/>
                </a:solidFill>
              </a:rPr>
              <a:t>be with all those who love our Lord Jesus Christ with incorruptible love</a:t>
            </a:r>
            <a:r>
              <a:rPr lang="en-US" sz="3600" i="1" dirty="0" smtClean="0">
                <a:solidFill>
                  <a:schemeClr val="bg1"/>
                </a:solidFill>
              </a:rPr>
              <a:t>.”  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~ Ephesians 6:24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IV.   A passion for </a:t>
            </a:r>
            <a:r>
              <a:rPr lang="en-US" sz="4400" dirty="0" smtClean="0">
                <a:solidFill>
                  <a:schemeClr val="bg1"/>
                </a:solidFill>
              </a:rPr>
              <a:t>“grace” (6:24)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alphaUcPeriod"/>
            </a:pPr>
            <a:r>
              <a:rPr lang="en-US" sz="4400" i="1" dirty="0" smtClean="0">
                <a:solidFill>
                  <a:schemeClr val="bg1"/>
                </a:solidFill>
              </a:rPr>
              <a:t>The passion of the Christian life is one of “grace.”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7086600" cy="3724096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</a:rPr>
              <a:t>Grace – the unearned; unmerited favor of God.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just"/>
            <a:endParaRPr lang="en-US" sz="2000" i="1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i="1" dirty="0" smtClean="0">
                <a:solidFill>
                  <a:schemeClr val="bg1"/>
                </a:solidFill>
              </a:rPr>
              <a:t>“Grace </a:t>
            </a:r>
            <a:r>
              <a:rPr lang="en-US" sz="3600" i="1" dirty="0">
                <a:solidFill>
                  <a:schemeClr val="bg1"/>
                </a:solidFill>
              </a:rPr>
              <a:t>means there is nothing we can do to make God love us more… and grace means there is nothing we can do to make God love us less…”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is grace?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Grace is the love of God put on display to the unlovely.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Grace </a:t>
            </a:r>
            <a:r>
              <a:rPr lang="en-US" sz="2800" dirty="0">
                <a:solidFill>
                  <a:schemeClr val="bg1"/>
                </a:solidFill>
              </a:rPr>
              <a:t>is the peace of God bestowed upon restless ingrates.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Grace </a:t>
            </a:r>
            <a:r>
              <a:rPr lang="en-US" sz="2800" dirty="0">
                <a:solidFill>
                  <a:schemeClr val="bg1"/>
                </a:solidFill>
              </a:rPr>
              <a:t>is the boundless favor, care, benevolence, kindness, helpfulness and empowerment of God to the undeserving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Grace is free sovereign favor to the ill-deserving.” </a:t>
            </a:r>
            <a:r>
              <a:rPr lang="en-US" sz="2800" dirty="0" smtClean="0">
                <a:solidFill>
                  <a:schemeClr val="bg1"/>
                </a:solidFill>
              </a:rPr>
              <a:t>(B.B. Warfield)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Grace is love that cares and stoops and rescues.” </a:t>
            </a:r>
            <a:r>
              <a:rPr lang="en-US" sz="2800" dirty="0" smtClean="0">
                <a:solidFill>
                  <a:schemeClr val="bg1"/>
                </a:solidFill>
              </a:rPr>
              <a:t>(John R. W. Stott)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“[</a:t>
            </a:r>
            <a:r>
              <a:rPr lang="en-US" sz="2800" dirty="0">
                <a:solidFill>
                  <a:schemeClr val="bg1"/>
                </a:solidFill>
              </a:rPr>
              <a:t>Grace] is God reaching downward to people who are in rebellion against Him.” </a:t>
            </a:r>
            <a:r>
              <a:rPr lang="en-US" sz="2800" dirty="0" smtClean="0">
                <a:solidFill>
                  <a:schemeClr val="bg1"/>
                </a:solidFill>
              </a:rPr>
              <a:t>(Jerry Bridges)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is grace?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676400"/>
            <a:ext cx="7086600" cy="156966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</a:rPr>
              <a:t>Grace </a:t>
            </a:r>
            <a:r>
              <a:rPr lang="en-US" sz="4800" i="1" dirty="0">
                <a:solidFill>
                  <a:schemeClr val="bg1"/>
                </a:solidFill>
              </a:rPr>
              <a:t>is never about us; </a:t>
            </a:r>
            <a:endParaRPr lang="en-US" sz="48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i="1" dirty="0" smtClean="0">
                <a:solidFill>
                  <a:schemeClr val="bg1"/>
                </a:solidFill>
              </a:rPr>
              <a:t>it </a:t>
            </a:r>
            <a:r>
              <a:rPr lang="en-US" sz="4800" i="1" dirty="0">
                <a:solidFill>
                  <a:schemeClr val="bg1"/>
                </a:solidFill>
              </a:rPr>
              <a:t>is always about God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23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Michael Horton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143000"/>
            <a:ext cx="8153400" cy="4524315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chemeClr val="bg1"/>
                </a:solidFill>
              </a:rPr>
              <a:t>“In grace, God gives nothing less than Himself. Grace, then, is not a third thing or substance mediating between God and sinners, but is Jesus Christ in redeeming action.”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IV.   A passion for </a:t>
            </a:r>
            <a:r>
              <a:rPr lang="en-US" sz="4400" dirty="0" smtClean="0">
                <a:solidFill>
                  <a:schemeClr val="bg1"/>
                </a:solidFill>
              </a:rPr>
              <a:t>“grace” (6:24)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alphaUcPeriod" startAt="2"/>
            </a:pPr>
            <a:r>
              <a:rPr lang="en-US" sz="4400" i="1" dirty="0" smtClean="0">
                <a:solidFill>
                  <a:schemeClr val="bg1"/>
                </a:solidFill>
              </a:rPr>
              <a:t>The passion of the Christian life is practice of “grace.”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7086600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chemeClr val="bg1"/>
                </a:solidFill>
              </a:rPr>
              <a:t>“Grace be with all those who love our Lord Jesus Christ…”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Titus 2:11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 smtClean="0">
                <a:solidFill>
                  <a:schemeClr val="bg1"/>
                </a:solidFill>
              </a:rPr>
              <a:t>“For </a:t>
            </a:r>
            <a:r>
              <a:rPr lang="en-US" sz="4400" i="1" dirty="0">
                <a:solidFill>
                  <a:schemeClr val="bg1"/>
                </a:solidFill>
              </a:rPr>
              <a:t>the </a:t>
            </a:r>
            <a:r>
              <a:rPr lang="en-US" sz="4400" i="1" u="sng" dirty="0">
                <a:solidFill>
                  <a:schemeClr val="bg1"/>
                </a:solidFill>
              </a:rPr>
              <a:t>grace of God</a:t>
            </a:r>
            <a:r>
              <a:rPr lang="en-US" sz="4400" i="1" dirty="0">
                <a:solidFill>
                  <a:schemeClr val="bg1"/>
                </a:solidFill>
              </a:rPr>
              <a:t> has appeared, bringing salvation to all men, 12 </a:t>
            </a:r>
            <a:r>
              <a:rPr lang="en-US" sz="4400" i="1" u="sng" dirty="0">
                <a:solidFill>
                  <a:schemeClr val="bg1"/>
                </a:solidFill>
              </a:rPr>
              <a:t>instructing us</a:t>
            </a:r>
            <a:r>
              <a:rPr lang="en-US" sz="4400" i="1" dirty="0">
                <a:solidFill>
                  <a:schemeClr val="bg1"/>
                </a:solidFill>
              </a:rPr>
              <a:t> to deny ungodliness and worldly desires and to live sensibly, righteously and godly in the present age…”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3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2 Peter 3:18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chemeClr val="bg1"/>
                </a:solidFill>
              </a:rPr>
              <a:t>“but </a:t>
            </a:r>
            <a:r>
              <a:rPr lang="en-US" sz="4800" i="1" u="sng" dirty="0">
                <a:solidFill>
                  <a:schemeClr val="bg1"/>
                </a:solidFill>
              </a:rPr>
              <a:t>grow in the grace</a:t>
            </a:r>
            <a:r>
              <a:rPr lang="en-US" sz="4800" i="1" dirty="0">
                <a:solidFill>
                  <a:schemeClr val="bg1"/>
                </a:solidFill>
              </a:rPr>
              <a:t> and knowledge of our Lord and Savior Jesus Christ.”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Grace is the basis for…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The believer’s identity: </a:t>
            </a:r>
            <a:r>
              <a:rPr lang="en-US" sz="2500" dirty="0" smtClean="0">
                <a:solidFill>
                  <a:schemeClr val="bg1"/>
                </a:solidFill>
              </a:rPr>
              <a:t>1 </a:t>
            </a:r>
            <a:r>
              <a:rPr lang="en-US" sz="2500" dirty="0">
                <a:solidFill>
                  <a:schemeClr val="bg1"/>
                </a:solidFill>
              </a:rPr>
              <a:t>Corinthians 15:10 – “</a:t>
            </a:r>
            <a:r>
              <a:rPr lang="en-US" sz="2500" i="1" dirty="0">
                <a:solidFill>
                  <a:schemeClr val="bg1"/>
                </a:solidFill>
              </a:rPr>
              <a:t>But </a:t>
            </a:r>
            <a:r>
              <a:rPr lang="en-US" sz="2500" i="1" u="sng" dirty="0">
                <a:solidFill>
                  <a:schemeClr val="bg1"/>
                </a:solidFill>
              </a:rPr>
              <a:t>by the grace of God</a:t>
            </a:r>
            <a:r>
              <a:rPr lang="en-US" sz="2500" i="1" dirty="0">
                <a:solidFill>
                  <a:schemeClr val="bg1"/>
                </a:solidFill>
              </a:rPr>
              <a:t> I am what I am...” </a:t>
            </a:r>
            <a:endParaRPr lang="en-US" sz="2500" dirty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believer’s standing with God: </a:t>
            </a:r>
            <a:r>
              <a:rPr lang="en-US" sz="2500" dirty="0">
                <a:solidFill>
                  <a:schemeClr val="bg1"/>
                </a:solidFill>
              </a:rPr>
              <a:t>Romans 5:1-2 –</a:t>
            </a:r>
            <a:r>
              <a:rPr lang="en-US" sz="2500" i="1" dirty="0">
                <a:solidFill>
                  <a:schemeClr val="bg1"/>
                </a:solidFill>
              </a:rPr>
              <a:t> “1 Therefore, having been justified by faith, we have peace with God through our Lord Jesus Christ, 2 through whom also we have obtained our introduction by faith </a:t>
            </a:r>
            <a:r>
              <a:rPr lang="en-US" sz="2500" i="1" u="sng" dirty="0">
                <a:solidFill>
                  <a:schemeClr val="bg1"/>
                </a:solidFill>
              </a:rPr>
              <a:t>into this grace in which we stand</a:t>
            </a:r>
            <a:r>
              <a:rPr lang="en-US" sz="2500" i="1" dirty="0">
                <a:solidFill>
                  <a:schemeClr val="bg1"/>
                </a:solidFill>
              </a:rPr>
              <a:t>; and we exult in hope of the glory of God.”</a:t>
            </a:r>
            <a:endParaRPr lang="en-US" sz="2500" dirty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The believer’s conduct before others:</a:t>
            </a:r>
            <a:r>
              <a:rPr lang="en-US" sz="2500" dirty="0">
                <a:solidFill>
                  <a:schemeClr val="bg1"/>
                </a:solidFill>
              </a:rPr>
              <a:t> 2 Corinthians 1:12 – </a:t>
            </a:r>
            <a:r>
              <a:rPr lang="en-US" sz="2500" i="1" dirty="0">
                <a:solidFill>
                  <a:schemeClr val="bg1"/>
                </a:solidFill>
              </a:rPr>
              <a:t>“12 For our proud confidence is this: the testimony of our conscience, that in holiness and godly sincerity, not in fleshly wisdom but </a:t>
            </a:r>
            <a:r>
              <a:rPr lang="en-US" sz="2500" i="1" u="sng" dirty="0">
                <a:solidFill>
                  <a:schemeClr val="bg1"/>
                </a:solidFill>
              </a:rPr>
              <a:t>in the grace of God, we have conducted ourselves</a:t>
            </a:r>
            <a:r>
              <a:rPr lang="en-US" sz="2500" i="1" dirty="0">
                <a:solidFill>
                  <a:schemeClr val="bg1"/>
                </a:solidFill>
              </a:rPr>
              <a:t> in the world, and especially toward you.”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7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Grace is the basis for…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The believer’s eternal life: </a:t>
            </a:r>
            <a:r>
              <a:rPr lang="en-US" sz="2500" dirty="0">
                <a:solidFill>
                  <a:schemeClr val="bg1"/>
                </a:solidFill>
              </a:rPr>
              <a:t>Romans 5:17, 20-21 – </a:t>
            </a:r>
            <a:r>
              <a:rPr lang="en-US" sz="2500" i="1" dirty="0">
                <a:solidFill>
                  <a:schemeClr val="bg1"/>
                </a:solidFill>
              </a:rPr>
              <a:t>“For if by the transgression of the one, death reigned through the one, much more </a:t>
            </a:r>
            <a:r>
              <a:rPr lang="en-US" sz="2500" i="1" u="sng" dirty="0">
                <a:solidFill>
                  <a:schemeClr val="bg1"/>
                </a:solidFill>
              </a:rPr>
              <a:t>those who receive the abundance of grace</a:t>
            </a:r>
            <a:r>
              <a:rPr lang="en-US" sz="2500" i="1" dirty="0">
                <a:solidFill>
                  <a:schemeClr val="bg1"/>
                </a:solidFill>
              </a:rPr>
              <a:t> and of the gift of righteousness will </a:t>
            </a:r>
            <a:r>
              <a:rPr lang="en-US" sz="2500" i="1" u="sng" dirty="0">
                <a:solidFill>
                  <a:schemeClr val="bg1"/>
                </a:solidFill>
              </a:rPr>
              <a:t>reign in life</a:t>
            </a:r>
            <a:r>
              <a:rPr lang="en-US" sz="2500" i="1" dirty="0">
                <a:solidFill>
                  <a:schemeClr val="bg1"/>
                </a:solidFill>
              </a:rPr>
              <a:t> through the One, Jesus Christ.” “20 The Law came in so that the transgression would increase; but where sin increased, </a:t>
            </a:r>
            <a:r>
              <a:rPr lang="en-US" sz="2500" i="1" u="sng" dirty="0">
                <a:solidFill>
                  <a:schemeClr val="bg1"/>
                </a:solidFill>
              </a:rPr>
              <a:t>grace abounded</a:t>
            </a:r>
            <a:r>
              <a:rPr lang="en-US" sz="2500" i="1" dirty="0">
                <a:solidFill>
                  <a:schemeClr val="bg1"/>
                </a:solidFill>
              </a:rPr>
              <a:t> all the more, 21 so that, as sin reigned in death, even so </a:t>
            </a:r>
            <a:r>
              <a:rPr lang="en-US" sz="2500" i="1" u="sng" dirty="0">
                <a:solidFill>
                  <a:schemeClr val="bg1"/>
                </a:solidFill>
              </a:rPr>
              <a:t>grace would reign</a:t>
            </a:r>
            <a:r>
              <a:rPr lang="en-US" sz="2500" i="1" dirty="0">
                <a:solidFill>
                  <a:schemeClr val="bg1"/>
                </a:solidFill>
              </a:rPr>
              <a:t> through righteousness </a:t>
            </a:r>
            <a:r>
              <a:rPr lang="en-US" sz="2500" i="1" u="sng" dirty="0">
                <a:solidFill>
                  <a:schemeClr val="bg1"/>
                </a:solidFill>
              </a:rPr>
              <a:t>to eternal life</a:t>
            </a:r>
            <a:r>
              <a:rPr lang="en-US" sz="2500" i="1" dirty="0">
                <a:solidFill>
                  <a:schemeClr val="bg1"/>
                </a:solidFill>
              </a:rPr>
              <a:t> through Jesus Christ our Lord</a:t>
            </a:r>
            <a:r>
              <a:rPr lang="en-US" sz="2500" i="1" dirty="0" smtClean="0">
                <a:solidFill>
                  <a:schemeClr val="bg1"/>
                </a:solidFill>
              </a:rPr>
              <a:t>.”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believer’s holiness:</a:t>
            </a:r>
            <a:r>
              <a:rPr lang="en-US" sz="2500" dirty="0">
                <a:solidFill>
                  <a:schemeClr val="bg1"/>
                </a:solidFill>
              </a:rPr>
              <a:t> 2 Timothy 1:9 – </a:t>
            </a:r>
            <a:r>
              <a:rPr lang="en-US" sz="2500" i="1" dirty="0">
                <a:solidFill>
                  <a:schemeClr val="bg1"/>
                </a:solidFill>
              </a:rPr>
              <a:t>“[God] who has </a:t>
            </a:r>
            <a:r>
              <a:rPr lang="en-US" sz="2500" i="1" u="sng" dirty="0">
                <a:solidFill>
                  <a:schemeClr val="bg1"/>
                </a:solidFill>
              </a:rPr>
              <a:t>saved us</a:t>
            </a:r>
            <a:r>
              <a:rPr lang="en-US" sz="2500" i="1" dirty="0">
                <a:solidFill>
                  <a:schemeClr val="bg1"/>
                </a:solidFill>
              </a:rPr>
              <a:t> and </a:t>
            </a:r>
            <a:r>
              <a:rPr lang="en-US" sz="2500" i="1" u="sng" dirty="0">
                <a:solidFill>
                  <a:schemeClr val="bg1"/>
                </a:solidFill>
              </a:rPr>
              <a:t>called us with a holy calling</a:t>
            </a:r>
            <a:r>
              <a:rPr lang="en-US" sz="2500" i="1" dirty="0">
                <a:solidFill>
                  <a:schemeClr val="bg1"/>
                </a:solidFill>
              </a:rPr>
              <a:t>, not according to our works, but </a:t>
            </a:r>
            <a:r>
              <a:rPr lang="en-US" sz="2500" i="1" u="sng" dirty="0">
                <a:solidFill>
                  <a:schemeClr val="bg1"/>
                </a:solidFill>
              </a:rPr>
              <a:t>according to His own purpose and grace</a:t>
            </a:r>
            <a:r>
              <a:rPr lang="en-US" sz="2500" i="1" dirty="0">
                <a:solidFill>
                  <a:schemeClr val="bg1"/>
                </a:solidFill>
              </a:rPr>
              <a:t> which was granted us in Christ Jesus from all eternity</a:t>
            </a:r>
            <a:r>
              <a:rPr lang="en-US" sz="2500" i="1" dirty="0" smtClean="0">
                <a:solidFill>
                  <a:schemeClr val="bg1"/>
                </a:solidFill>
              </a:rPr>
              <a:t>…”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6:23-24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>
                <a:solidFill>
                  <a:schemeClr val="bg1"/>
                </a:solidFill>
              </a:rPr>
              <a:t>23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PEACE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be to the brethren, and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LOVE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</a:rPr>
              <a:t>with </a:t>
            </a:r>
            <a:r>
              <a:rPr lang="en-US" sz="4000" b="1" i="1" u="sng" dirty="0" smtClean="0">
                <a:solidFill>
                  <a:srgbClr val="00FF00"/>
                </a:solidFill>
              </a:rPr>
              <a:t>FAITH</a:t>
            </a:r>
            <a:r>
              <a:rPr lang="en-US" sz="4000" i="1" dirty="0" smtClean="0">
                <a:solidFill>
                  <a:schemeClr val="bg1"/>
                </a:solidFill>
              </a:rPr>
              <a:t>, </a:t>
            </a:r>
            <a:r>
              <a:rPr lang="en-US" sz="4000" i="1" dirty="0">
                <a:solidFill>
                  <a:schemeClr val="bg1"/>
                </a:solidFill>
              </a:rPr>
              <a:t>from God the Father and the Lord Jesus Christ. 24 </a:t>
            </a:r>
            <a:r>
              <a:rPr lang="en-US" sz="40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</a:rPr>
              <a:t>be </a:t>
            </a:r>
            <a:r>
              <a:rPr lang="en-US" sz="4000" i="1" dirty="0">
                <a:solidFill>
                  <a:schemeClr val="bg1"/>
                </a:solidFill>
              </a:rPr>
              <a:t>with all those who love our Lord Jesus Christ with incorruptible love.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Grace is the basis for…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The believer’s speech: </a:t>
            </a:r>
            <a:r>
              <a:rPr lang="en-US" sz="2500" dirty="0" smtClean="0">
                <a:solidFill>
                  <a:schemeClr val="bg1"/>
                </a:solidFill>
              </a:rPr>
              <a:t>Colossians 4:6 – </a:t>
            </a:r>
            <a:r>
              <a:rPr lang="en-US" sz="2500" i="1" dirty="0" smtClean="0">
                <a:solidFill>
                  <a:schemeClr val="bg1"/>
                </a:solidFill>
              </a:rPr>
              <a:t>“Let your </a:t>
            </a:r>
            <a:r>
              <a:rPr lang="en-US" sz="2500" i="1" u="sng" dirty="0" smtClean="0">
                <a:solidFill>
                  <a:schemeClr val="bg1"/>
                </a:solidFill>
              </a:rPr>
              <a:t>speech</a:t>
            </a:r>
            <a:r>
              <a:rPr lang="en-US" sz="2500" i="1" dirty="0" smtClean="0">
                <a:solidFill>
                  <a:schemeClr val="bg1"/>
                </a:solidFill>
              </a:rPr>
              <a:t> always </a:t>
            </a:r>
            <a:r>
              <a:rPr lang="en-US" sz="2500" i="1" u="sng" dirty="0" smtClean="0">
                <a:solidFill>
                  <a:schemeClr val="bg1"/>
                </a:solidFill>
              </a:rPr>
              <a:t>be with grace</a:t>
            </a:r>
            <a:r>
              <a:rPr lang="en-US" sz="2500" i="1" dirty="0" smtClean="0">
                <a:solidFill>
                  <a:schemeClr val="bg1"/>
                </a:solidFill>
              </a:rPr>
              <a:t>…”</a:t>
            </a:r>
            <a:endParaRPr lang="en-US" sz="25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The believer’s serving others: </a:t>
            </a:r>
            <a:r>
              <a:rPr lang="en-US" sz="2500" dirty="0" smtClean="0">
                <a:solidFill>
                  <a:schemeClr val="bg1"/>
                </a:solidFill>
              </a:rPr>
              <a:t>1 Peter 4:10 – </a:t>
            </a:r>
            <a:r>
              <a:rPr lang="en-US" sz="2500" i="1" dirty="0" smtClean="0">
                <a:solidFill>
                  <a:schemeClr val="bg1"/>
                </a:solidFill>
              </a:rPr>
              <a:t>“As each one has received a special gift, employ it in </a:t>
            </a:r>
            <a:r>
              <a:rPr lang="en-US" sz="2500" i="1" u="sng" dirty="0" smtClean="0">
                <a:solidFill>
                  <a:schemeClr val="bg1"/>
                </a:solidFill>
              </a:rPr>
              <a:t>serving one another</a:t>
            </a:r>
            <a:r>
              <a:rPr lang="en-US" sz="2500" i="1" dirty="0" smtClean="0">
                <a:solidFill>
                  <a:schemeClr val="bg1"/>
                </a:solidFill>
              </a:rPr>
              <a:t> as good stewards of </a:t>
            </a:r>
            <a:r>
              <a:rPr lang="en-US" sz="2500" i="1" u="sng" dirty="0" smtClean="0">
                <a:solidFill>
                  <a:schemeClr val="bg1"/>
                </a:solidFill>
              </a:rPr>
              <a:t>the manifold grace of God</a:t>
            </a:r>
            <a:r>
              <a:rPr lang="en-US" sz="2500" i="1" dirty="0" smtClean="0">
                <a:solidFill>
                  <a:schemeClr val="bg1"/>
                </a:solidFill>
              </a:rPr>
              <a:t>.” </a:t>
            </a:r>
            <a:endParaRPr lang="en-US" sz="25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</a:rPr>
              <a:t>The believer’s sufficiency: </a:t>
            </a:r>
            <a:r>
              <a:rPr lang="en-US" sz="2500" dirty="0" smtClean="0">
                <a:solidFill>
                  <a:schemeClr val="bg1"/>
                </a:solidFill>
              </a:rPr>
              <a:t>2 Corinthians 9:8 – </a:t>
            </a:r>
            <a:r>
              <a:rPr lang="en-US" sz="2500" i="1" dirty="0" smtClean="0">
                <a:solidFill>
                  <a:schemeClr val="bg1"/>
                </a:solidFill>
              </a:rPr>
              <a:t>“And God is able to </a:t>
            </a:r>
            <a:r>
              <a:rPr lang="en-US" sz="2500" i="1" u="sng" dirty="0" smtClean="0">
                <a:solidFill>
                  <a:schemeClr val="bg1"/>
                </a:solidFill>
              </a:rPr>
              <a:t>make all grace abound to you</a:t>
            </a:r>
            <a:r>
              <a:rPr lang="en-US" sz="2500" i="1" dirty="0" smtClean="0">
                <a:solidFill>
                  <a:schemeClr val="bg1"/>
                </a:solidFill>
              </a:rPr>
              <a:t>, so that always </a:t>
            </a:r>
            <a:r>
              <a:rPr lang="en-US" sz="2500" i="1" u="sng" dirty="0" smtClean="0">
                <a:solidFill>
                  <a:schemeClr val="bg1"/>
                </a:solidFill>
              </a:rPr>
              <a:t>having all sufficiency in everything</a:t>
            </a:r>
            <a:r>
              <a:rPr lang="en-US" sz="2500" i="1" dirty="0" smtClean="0">
                <a:solidFill>
                  <a:schemeClr val="bg1"/>
                </a:solidFill>
              </a:rPr>
              <a:t>, you may have an abundance for every good deed…” 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Grace is the basis for…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The believer’s response to suffering and trials: </a:t>
            </a:r>
            <a:r>
              <a:rPr lang="en-US" sz="2500" dirty="0">
                <a:solidFill>
                  <a:schemeClr val="bg1"/>
                </a:solidFill>
              </a:rPr>
              <a:t>1 Peter 5:10 – </a:t>
            </a:r>
            <a:r>
              <a:rPr lang="en-US" sz="2500" i="1" dirty="0">
                <a:solidFill>
                  <a:schemeClr val="bg1"/>
                </a:solidFill>
              </a:rPr>
              <a:t>“After you have suffered for a little while, </a:t>
            </a:r>
            <a:r>
              <a:rPr lang="en-US" sz="2500" i="1" u="sng" dirty="0">
                <a:solidFill>
                  <a:schemeClr val="bg1"/>
                </a:solidFill>
              </a:rPr>
              <a:t>the God of all grace</a:t>
            </a:r>
            <a:r>
              <a:rPr lang="en-US" sz="2500" i="1" dirty="0">
                <a:solidFill>
                  <a:schemeClr val="bg1"/>
                </a:solidFill>
              </a:rPr>
              <a:t>, who called you to His eternal glory in Christ, </a:t>
            </a:r>
            <a:r>
              <a:rPr lang="en-US" sz="2500" i="1" u="sng" dirty="0">
                <a:solidFill>
                  <a:schemeClr val="bg1"/>
                </a:solidFill>
              </a:rPr>
              <a:t>will Himself perfect, confirm, strengthen and establish you</a:t>
            </a:r>
            <a:r>
              <a:rPr lang="en-US" sz="2500" i="1" dirty="0">
                <a:solidFill>
                  <a:schemeClr val="bg1"/>
                </a:solidFill>
              </a:rPr>
              <a:t>.”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The believer’s future: </a:t>
            </a:r>
            <a:r>
              <a:rPr lang="en-US" sz="2500" dirty="0">
                <a:solidFill>
                  <a:schemeClr val="bg1"/>
                </a:solidFill>
              </a:rPr>
              <a:t>1 Peter 1:13 – </a:t>
            </a:r>
            <a:r>
              <a:rPr lang="en-US" sz="2500" i="1" dirty="0">
                <a:solidFill>
                  <a:schemeClr val="bg1"/>
                </a:solidFill>
              </a:rPr>
              <a:t>“Therefore, prepare your minds for action, keep sober in spirit, fix your hope completely </a:t>
            </a:r>
            <a:r>
              <a:rPr lang="en-US" sz="2500" i="1" u="sng" dirty="0">
                <a:solidFill>
                  <a:schemeClr val="bg1"/>
                </a:solidFill>
              </a:rPr>
              <a:t>on the grace to be brought to you at the revelation of Jesus Christ</a:t>
            </a:r>
            <a:r>
              <a:rPr lang="en-US" sz="2500" i="1" dirty="0">
                <a:solidFill>
                  <a:schemeClr val="bg1"/>
                </a:solidFill>
              </a:rPr>
              <a:t>.”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Grace …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i="1" dirty="0" smtClean="0">
                <a:solidFill>
                  <a:schemeClr val="bg1"/>
                </a:solidFill>
              </a:rPr>
              <a:t>“</a:t>
            </a:r>
            <a:r>
              <a:rPr lang="en-US" sz="3600" b="1" i="1" u="sng" dirty="0">
                <a:solidFill>
                  <a:schemeClr val="bg1"/>
                </a:solidFill>
              </a:rPr>
              <a:t>Grace</a:t>
            </a:r>
            <a:r>
              <a:rPr lang="en-US" sz="3600" i="1" dirty="0">
                <a:solidFill>
                  <a:schemeClr val="bg1"/>
                </a:solidFill>
              </a:rPr>
              <a:t> be with all those who love our Lord Jesus </a:t>
            </a:r>
            <a:r>
              <a:rPr lang="en-US" sz="3600" i="1" dirty="0" smtClean="0">
                <a:solidFill>
                  <a:schemeClr val="bg1"/>
                </a:solidFill>
              </a:rPr>
              <a:t>Christ with incorruptible love.” </a:t>
            </a:r>
            <a:r>
              <a:rPr lang="en-US" sz="3600" dirty="0" smtClean="0">
                <a:solidFill>
                  <a:schemeClr val="bg1"/>
                </a:solidFill>
              </a:rPr>
              <a:t>(Ephesians 6:24)</a:t>
            </a:r>
          </a:p>
          <a:p>
            <a:pPr lvl="0" algn="just"/>
            <a:endParaRPr lang="en-US" sz="3600" i="1" dirty="0">
              <a:solidFill>
                <a:schemeClr val="bg1"/>
              </a:solidFill>
            </a:endParaRPr>
          </a:p>
          <a:p>
            <a:pPr lvl="0" algn="just"/>
            <a:r>
              <a:rPr lang="en-US" sz="3600" i="1" dirty="0">
                <a:solidFill>
                  <a:schemeClr val="bg1"/>
                </a:solidFill>
              </a:rPr>
              <a:t>“the gospel of the </a:t>
            </a:r>
            <a:r>
              <a:rPr lang="en-US" sz="3600" b="1" i="1" u="sng" dirty="0">
                <a:solidFill>
                  <a:schemeClr val="bg1"/>
                </a:solidFill>
              </a:rPr>
              <a:t>grace</a:t>
            </a:r>
            <a:r>
              <a:rPr lang="en-US" sz="3600" i="1" dirty="0">
                <a:solidFill>
                  <a:schemeClr val="bg1"/>
                </a:solidFill>
              </a:rPr>
              <a:t> of God.”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(Acts 20:24)</a:t>
            </a:r>
          </a:p>
          <a:p>
            <a:pPr lvl="0" algn="just"/>
            <a:endParaRPr lang="en-US" sz="3600" dirty="0">
              <a:solidFill>
                <a:schemeClr val="bg1"/>
              </a:solidFill>
            </a:endParaRPr>
          </a:p>
          <a:p>
            <a:pPr lvl="0" algn="just"/>
            <a:r>
              <a:rPr lang="en-US" sz="3600" i="1" dirty="0">
                <a:solidFill>
                  <a:schemeClr val="bg1"/>
                </a:solidFill>
              </a:rPr>
              <a:t>“The </a:t>
            </a:r>
            <a:r>
              <a:rPr lang="en-US" sz="3600" b="1" i="1" u="sng" dirty="0">
                <a:solidFill>
                  <a:schemeClr val="bg1"/>
                </a:solidFill>
              </a:rPr>
              <a:t>grace</a:t>
            </a:r>
            <a:r>
              <a:rPr lang="en-US" sz="3600" i="1" dirty="0">
                <a:solidFill>
                  <a:schemeClr val="bg1"/>
                </a:solidFill>
              </a:rPr>
              <a:t> of the Lord Jesus be with all. Amen.”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(Revelation 22:21)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0" y="1066800"/>
            <a:ext cx="8778279" cy="48782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56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“You” – 2</a:t>
            </a:r>
            <a:r>
              <a:rPr lang="en-US" sz="4800" baseline="30000" dirty="0" smtClean="0">
                <a:solidFill>
                  <a:schemeClr val="bg1"/>
                </a:solidFill>
              </a:rPr>
              <a:t>nd</a:t>
            </a:r>
            <a:r>
              <a:rPr lang="en-US" sz="4800" dirty="0" smtClean="0">
                <a:solidFill>
                  <a:schemeClr val="bg1"/>
                </a:solidFill>
              </a:rPr>
              <a:t> Person Pronoun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Galatians </a:t>
            </a:r>
            <a:r>
              <a:rPr lang="en-US" sz="2800" dirty="0">
                <a:solidFill>
                  <a:schemeClr val="bg1"/>
                </a:solidFill>
              </a:rPr>
              <a:t>6:18 </a:t>
            </a:r>
            <a:r>
              <a:rPr lang="en-US" sz="2800" dirty="0" smtClean="0">
                <a:solidFill>
                  <a:schemeClr val="bg1"/>
                </a:solidFill>
              </a:rPr>
              <a:t> – </a:t>
            </a:r>
            <a:r>
              <a:rPr lang="en-US" sz="2800" i="1" dirty="0">
                <a:solidFill>
                  <a:schemeClr val="bg1"/>
                </a:solidFill>
              </a:rPr>
              <a:t>“The grace of our Lord Jesus Christ be with </a:t>
            </a:r>
            <a:r>
              <a:rPr lang="en-US" sz="2800" b="1" i="1" u="sng" dirty="0">
                <a:solidFill>
                  <a:schemeClr val="bg1"/>
                </a:solidFill>
              </a:rPr>
              <a:t>your</a:t>
            </a:r>
            <a:r>
              <a:rPr lang="en-US" sz="2800" i="1" dirty="0">
                <a:solidFill>
                  <a:schemeClr val="bg1"/>
                </a:solidFill>
              </a:rPr>
              <a:t> spirit, brethren. Amen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>
                <a:solidFill>
                  <a:schemeClr val="bg1"/>
                </a:solidFill>
              </a:rPr>
              <a:t>Thessalonians 5:26-28 – </a:t>
            </a:r>
            <a:r>
              <a:rPr lang="en-US" sz="2800" i="1" dirty="0">
                <a:solidFill>
                  <a:schemeClr val="bg1"/>
                </a:solidFill>
              </a:rPr>
              <a:t>“26 Greet all the brethren with a holy kiss. 27 I adjure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 by the Lord to have this letter read to all the brethren. 28 The grace of our Lord Jesus Christ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>
                <a:solidFill>
                  <a:schemeClr val="bg1"/>
                </a:solidFill>
              </a:rPr>
              <a:t>Corinthians 16:23-24 – </a:t>
            </a:r>
            <a:r>
              <a:rPr lang="en-US" sz="2800" i="1" dirty="0">
                <a:solidFill>
                  <a:schemeClr val="bg1"/>
                </a:solidFill>
              </a:rPr>
              <a:t>“19 The 23 The grace of the Lord Jesus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. 24 My love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 all in Christ Jesus. Amen.”  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en-US" sz="2800" dirty="0">
                <a:solidFill>
                  <a:schemeClr val="bg1"/>
                </a:solidFill>
              </a:rPr>
              <a:t>Corinthians 13:13-14 – </a:t>
            </a:r>
            <a:r>
              <a:rPr lang="en-US" sz="2800" i="1" dirty="0">
                <a:solidFill>
                  <a:schemeClr val="bg1"/>
                </a:solidFill>
              </a:rPr>
              <a:t>“13 All the saints greet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. 14 The grace of the Lord Jesus Christ, and the love of God, and the fellowship of the Holy Spirit,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 all.”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“You” – 2</a:t>
            </a:r>
            <a:r>
              <a:rPr lang="en-US" sz="4800" baseline="30000" dirty="0" smtClean="0">
                <a:solidFill>
                  <a:schemeClr val="bg1"/>
                </a:solidFill>
              </a:rPr>
              <a:t>nd</a:t>
            </a:r>
            <a:r>
              <a:rPr lang="en-US" sz="4800" dirty="0" smtClean="0">
                <a:solidFill>
                  <a:schemeClr val="bg1"/>
                </a:solidFill>
              </a:rPr>
              <a:t> Person Pronoun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Colossians </a:t>
            </a:r>
            <a:r>
              <a:rPr lang="en-US" sz="2800" dirty="0">
                <a:solidFill>
                  <a:schemeClr val="bg1"/>
                </a:solidFill>
              </a:rPr>
              <a:t>4:18 - </a:t>
            </a:r>
            <a:r>
              <a:rPr lang="en-US" sz="2800" i="1" dirty="0">
                <a:solidFill>
                  <a:schemeClr val="bg1"/>
                </a:solidFill>
              </a:rPr>
              <a:t>“I, Paul, write this greeting with my own hand. Remember my imprisonment. Grace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.”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Philippians </a:t>
            </a:r>
            <a:r>
              <a:rPr lang="en-US" sz="2800" dirty="0">
                <a:solidFill>
                  <a:schemeClr val="bg1"/>
                </a:solidFill>
              </a:rPr>
              <a:t>4:23 – </a:t>
            </a:r>
            <a:r>
              <a:rPr lang="en-US" sz="2800" i="1" dirty="0">
                <a:solidFill>
                  <a:schemeClr val="bg1"/>
                </a:solidFill>
              </a:rPr>
              <a:t>“The grace of the Lord Jesus Christ be with </a:t>
            </a:r>
            <a:r>
              <a:rPr lang="en-US" sz="2800" b="1" i="1" u="sng" dirty="0">
                <a:solidFill>
                  <a:schemeClr val="bg1"/>
                </a:solidFill>
              </a:rPr>
              <a:t>your</a:t>
            </a:r>
            <a:r>
              <a:rPr lang="en-US" sz="2800" i="1" dirty="0">
                <a:solidFill>
                  <a:schemeClr val="bg1"/>
                </a:solidFill>
              </a:rPr>
              <a:t> spirit.”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en-US" sz="2800" dirty="0">
                <a:solidFill>
                  <a:schemeClr val="bg1"/>
                </a:solidFill>
              </a:rPr>
              <a:t>Timothy 4:22 –</a:t>
            </a:r>
            <a:r>
              <a:rPr lang="en-US" sz="2800" i="1" dirty="0">
                <a:solidFill>
                  <a:schemeClr val="bg1"/>
                </a:solidFill>
              </a:rPr>
              <a:t>22 The Lord be with </a:t>
            </a:r>
            <a:r>
              <a:rPr lang="en-US" sz="2800" b="1" i="1" u="sng" dirty="0">
                <a:solidFill>
                  <a:schemeClr val="bg1"/>
                </a:solidFill>
              </a:rPr>
              <a:t>your</a:t>
            </a:r>
            <a:r>
              <a:rPr lang="en-US" sz="2800" i="1" dirty="0">
                <a:solidFill>
                  <a:schemeClr val="bg1"/>
                </a:solidFill>
              </a:rPr>
              <a:t> spirit. Grace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.”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Titus </a:t>
            </a:r>
            <a:r>
              <a:rPr lang="en-US" sz="2800" dirty="0">
                <a:solidFill>
                  <a:schemeClr val="bg1"/>
                </a:solidFill>
              </a:rPr>
              <a:t>3:15 – </a:t>
            </a:r>
            <a:r>
              <a:rPr lang="en-US" sz="2800" i="1" dirty="0">
                <a:solidFill>
                  <a:schemeClr val="bg1"/>
                </a:solidFill>
              </a:rPr>
              <a:t>“All who are with me greet you. Greet those who love us in the faith. Grace be with </a:t>
            </a:r>
            <a:r>
              <a:rPr lang="en-US" sz="2800" b="1" i="1" u="sng" dirty="0">
                <a:solidFill>
                  <a:schemeClr val="bg1"/>
                </a:solidFill>
              </a:rPr>
              <a:t>you</a:t>
            </a:r>
            <a:r>
              <a:rPr lang="en-US" sz="2800" i="1" dirty="0">
                <a:solidFill>
                  <a:schemeClr val="bg1"/>
                </a:solidFill>
              </a:rPr>
              <a:t> all.”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6:23-24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>
                <a:solidFill>
                  <a:schemeClr val="bg1"/>
                </a:solidFill>
              </a:rPr>
              <a:t>23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PEACE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be to the brethren, and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LOVE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</a:rPr>
              <a:t>with </a:t>
            </a:r>
            <a:r>
              <a:rPr lang="en-US" sz="4000" b="1" i="1" u="sng" dirty="0" smtClean="0">
                <a:solidFill>
                  <a:srgbClr val="00FF00"/>
                </a:solidFill>
              </a:rPr>
              <a:t>FAITH</a:t>
            </a:r>
            <a:r>
              <a:rPr lang="en-US" sz="4000" i="1" dirty="0" smtClean="0">
                <a:solidFill>
                  <a:schemeClr val="bg1"/>
                </a:solidFill>
              </a:rPr>
              <a:t>, </a:t>
            </a:r>
            <a:r>
              <a:rPr lang="en-US" sz="4000" i="1" dirty="0">
                <a:solidFill>
                  <a:schemeClr val="bg1"/>
                </a:solidFill>
              </a:rPr>
              <a:t>from God the Father and the Lord Jesus Christ. 24 </a:t>
            </a:r>
            <a:r>
              <a:rPr lang="en-US" sz="40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</a:rPr>
              <a:t>be </a:t>
            </a:r>
            <a:r>
              <a:rPr lang="en-US" sz="4000" i="1" dirty="0">
                <a:solidFill>
                  <a:schemeClr val="bg1"/>
                </a:solidFill>
              </a:rPr>
              <a:t>with all </a:t>
            </a:r>
            <a:r>
              <a:rPr lang="en-US" sz="4000" i="1" u="sng" dirty="0">
                <a:solidFill>
                  <a:schemeClr val="bg1"/>
                </a:solidFill>
              </a:rPr>
              <a:t>those</a:t>
            </a:r>
            <a:r>
              <a:rPr lang="en-US" sz="4000" i="1" dirty="0">
                <a:solidFill>
                  <a:schemeClr val="bg1"/>
                </a:solidFill>
              </a:rPr>
              <a:t> who love our Lord Jesus Christ with incorruptible love.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Passion of a Practicing Believer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 smtClean="0">
                <a:solidFill>
                  <a:schemeClr val="bg1"/>
                </a:solidFill>
              </a:rPr>
              <a:t>I. </a:t>
            </a:r>
            <a:r>
              <a:rPr lang="en-US" sz="4400" i="1" dirty="0" smtClean="0">
                <a:solidFill>
                  <a:schemeClr val="bg1"/>
                </a:solidFill>
              </a:rPr>
              <a:t>A passion for “peace” (6:23a)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169"/>
            <a:ext cx="9144000" cy="4822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971800"/>
            <a:ext cx="8610600" cy="1384995"/>
          </a:xfrm>
          <a:prstGeom prst="rect">
            <a:avLst/>
          </a:prstGeom>
          <a:solidFill>
            <a:srgbClr val="40CCCC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For He Himself is our Peace </a:t>
            </a:r>
            <a:r>
              <a:rPr lang="en-US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(Ephesians 2:14a)</a:t>
            </a:r>
            <a:endParaRPr lang="en-US" sz="3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Colossians 3:11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7912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chemeClr val="bg1"/>
                </a:solidFill>
              </a:rPr>
              <a:t>“there is no distinction between Greek and Jew, circumcised and uncircumcised, barbarian, Scythian, slave and freeman, but Christ is all, and in all.”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31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Passion of a Practicing Believer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“peace” (6:23a)</a:t>
            </a:r>
          </a:p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“love” (6:23b)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590800"/>
            <a:ext cx="7086600" cy="2862322"/>
          </a:xfrm>
          <a:prstGeom prst="rect">
            <a:avLst/>
          </a:prstGeom>
          <a:solidFill>
            <a:srgbClr val="FF0000">
              <a:alpha val="80000"/>
            </a:srgb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chemeClr val="bg1"/>
                </a:solidFill>
              </a:rPr>
              <a:t>“love” is a one-way, unconditional act of the will and affection of the heart that seeks the highest good for another, regardless of the cost, and all for the glory of God.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Passion of a Practicing Believer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“peace” (6:23a)</a:t>
            </a:r>
          </a:p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“love” (6:23b)</a:t>
            </a:r>
          </a:p>
          <a:p>
            <a:pPr marL="857250" indent="-857250" algn="just">
              <a:buAutoNum type="romanUcPeriod"/>
            </a:pPr>
            <a:r>
              <a:rPr lang="en-US" sz="4400" i="1" dirty="0" smtClean="0">
                <a:solidFill>
                  <a:schemeClr val="bg1"/>
                </a:solidFill>
              </a:rPr>
              <a:t>A passion for “faith” (6:23c)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386078"/>
            <a:ext cx="7086600" cy="2862322"/>
          </a:xfrm>
          <a:prstGeom prst="rect">
            <a:avLst/>
          </a:prstGeom>
          <a:solidFill>
            <a:srgbClr val="00FF00">
              <a:alpha val="80000"/>
            </a:srgbClr>
          </a:solidFill>
          <a:effectLst>
            <a:glow rad="228600">
              <a:srgbClr val="00FF00">
                <a:alpha val="40000"/>
              </a:srgb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</a:rPr>
              <a:t>“</a:t>
            </a:r>
            <a:r>
              <a:rPr lang="en-US" sz="3600" i="1" dirty="0">
                <a:solidFill>
                  <a:schemeClr val="bg1"/>
                </a:solidFill>
              </a:rPr>
              <a:t>For in Christ Jesus neither circumcision nor uncircumcision means anything, </a:t>
            </a:r>
            <a:r>
              <a:rPr lang="en-US" sz="3600" i="1" u="sng" dirty="0">
                <a:solidFill>
                  <a:schemeClr val="bg1"/>
                </a:solidFill>
              </a:rPr>
              <a:t>but faith working through love</a:t>
            </a:r>
            <a:r>
              <a:rPr lang="en-US" sz="3600" i="1" dirty="0">
                <a:solidFill>
                  <a:schemeClr val="bg1"/>
                </a:solidFill>
              </a:rPr>
              <a:t>.”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~ Galatians </a:t>
            </a:r>
            <a:r>
              <a:rPr lang="en-US" sz="3600" dirty="0">
                <a:solidFill>
                  <a:schemeClr val="bg1"/>
                </a:solidFill>
              </a:rPr>
              <a:t>5:6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27904</TotalTime>
  <Words>1411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</dc:creator>
  <cp:lastModifiedBy>Ed Godfrey</cp:lastModifiedBy>
  <cp:revision>747</cp:revision>
  <dcterms:created xsi:type="dcterms:W3CDTF">2013-08-08T16:28:40Z</dcterms:created>
  <dcterms:modified xsi:type="dcterms:W3CDTF">2017-09-30T18:23:49Z</dcterms:modified>
</cp:coreProperties>
</file>