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33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875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2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31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35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8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2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5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7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1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0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01A85B-22E5-41D3-A5EF-497B184FC7D5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F9E157-55AF-4457-A882-C783F72B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81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B7A8C-287F-4932-BD01-CB6ECCBBF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823576" cy="297180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A Disciple Keeps the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6A6C78-54AA-4713-80DA-2CECB56A9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312" y="3657600"/>
            <a:ext cx="6400800" cy="1947333"/>
          </a:xfrm>
        </p:spPr>
        <p:txBody>
          <a:bodyPr/>
          <a:lstStyle/>
          <a:p>
            <a:r>
              <a:rPr lang="en-US" sz="3200" dirty="0"/>
              <a:t>1 John 2:18-29</a:t>
            </a:r>
          </a:p>
          <a:p>
            <a:endParaRPr lang="en-US" dirty="0"/>
          </a:p>
          <a:p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July 1, 2018</a:t>
            </a:r>
          </a:p>
        </p:txBody>
      </p:sp>
    </p:spTree>
    <p:extLst>
      <p:ext uri="{BB962C8B-B14F-4D97-AF65-F5344CB8AC3E}">
        <p14:creationId xmlns:p14="http://schemas.microsoft.com/office/powerpoint/2010/main" val="197065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1C20C-D169-4786-9DBE-E1FAD739D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219200"/>
            <a:ext cx="8534400" cy="1507067"/>
          </a:xfrm>
        </p:spPr>
        <p:txBody>
          <a:bodyPr>
            <a:normAutofit/>
          </a:bodyPr>
          <a:lstStyle/>
          <a:p>
            <a:r>
              <a:rPr lang="en-US" sz="6000" u="sng" dirty="0"/>
              <a:t>Big Idea: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4D50FA-320A-48F3-98D1-1B98E318510B}"/>
              </a:ext>
            </a:extLst>
          </p:cNvPr>
          <p:cNvSpPr txBox="1"/>
          <p:nvPr/>
        </p:nvSpPr>
        <p:spPr>
          <a:xfrm>
            <a:off x="684212" y="2613392"/>
            <a:ext cx="108235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/>
              <a:t>A true disciple </a:t>
            </a:r>
            <a:r>
              <a:rPr lang="en-US" sz="5000" dirty="0"/>
              <a:t>keeps the faith as others fall away or reject the faith</a:t>
            </a:r>
          </a:p>
        </p:txBody>
      </p:sp>
    </p:spTree>
    <p:extLst>
      <p:ext uri="{BB962C8B-B14F-4D97-AF65-F5344CB8AC3E}">
        <p14:creationId xmlns:p14="http://schemas.microsoft.com/office/powerpoint/2010/main" val="106490346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29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A Disciple Keeps the faith</vt:lpstr>
      <vt:lpstr>Big Idea: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Disciple Keeps the faith</dc:title>
  <dc:creator>HCBC</dc:creator>
  <cp:lastModifiedBy>HCBC</cp:lastModifiedBy>
  <cp:revision>3</cp:revision>
  <dcterms:created xsi:type="dcterms:W3CDTF">2018-07-01T22:55:07Z</dcterms:created>
  <dcterms:modified xsi:type="dcterms:W3CDTF">2018-07-02T00:22:29Z</dcterms:modified>
</cp:coreProperties>
</file>